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  <p:sldId id="264" r:id="rId10"/>
    <p:sldId id="265" r:id="rId11"/>
    <p:sldId id="266" r:id="rId12"/>
    <p:sldId id="268" r:id="rId13"/>
    <p:sldId id="269" r:id="rId14"/>
    <p:sldId id="270" r:id="rId15"/>
    <p:sldId id="271" r:id="rId16"/>
    <p:sldId id="279" r:id="rId17"/>
    <p:sldId id="273" r:id="rId18"/>
    <p:sldId id="272" r:id="rId19"/>
    <p:sldId id="275" r:id="rId20"/>
    <p:sldId id="274" r:id="rId21"/>
    <p:sldId id="276" r:id="rId22"/>
    <p:sldId id="277" r:id="rId23"/>
    <p:sldId id="278" r:id="rId24"/>
    <p:sldId id="288" r:id="rId25"/>
    <p:sldId id="287" r:id="rId26"/>
    <p:sldId id="280" r:id="rId27"/>
    <p:sldId id="286" r:id="rId28"/>
    <p:sldId id="283" r:id="rId29"/>
    <p:sldId id="281" r:id="rId30"/>
    <p:sldId id="285" r:id="rId31"/>
    <p:sldId id="282" r:id="rId32"/>
    <p:sldId id="284" r:id="rId33"/>
    <p:sldId id="267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62C400"/>
    <a:srgbClr val="7D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1" autoAdjust="0"/>
    <p:restoredTop sz="94660"/>
  </p:normalViewPr>
  <p:slideViewPr>
    <p:cSldViewPr snapToGrid="0">
      <p:cViewPr>
        <p:scale>
          <a:sx n="300" d="100"/>
          <a:sy n="300" d="100"/>
        </p:scale>
        <p:origin x="-6744" y="-1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4" Type="http://schemas.openxmlformats.org/officeDocument/2006/relationships/image" Target="../media/image62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10" Type="http://schemas.openxmlformats.org/officeDocument/2006/relationships/image" Target="../media/image28.svg"/><Relationship Id="rId4" Type="http://schemas.openxmlformats.org/officeDocument/2006/relationships/image" Target="../media/image22.svg"/><Relationship Id="rId9" Type="http://schemas.openxmlformats.org/officeDocument/2006/relationships/image" Target="../media/image27.pn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svg"/><Relationship Id="rId1" Type="http://schemas.openxmlformats.org/officeDocument/2006/relationships/image" Target="../media/image59.png"/><Relationship Id="rId4" Type="http://schemas.openxmlformats.org/officeDocument/2006/relationships/image" Target="../media/image6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94B855-D311-4766-858B-DE581D37820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1937CBD6-CAFF-42BD-BF7C-CCA09EAD8617}">
      <dgm:prSet/>
      <dgm:spPr/>
      <dgm:t>
        <a:bodyPr/>
        <a:lstStyle/>
        <a:p>
          <a:pPr>
            <a:defRPr cap="all"/>
          </a:pPr>
          <a:r>
            <a:rPr lang="es-CO"/>
            <a:t>Administradores de conjuntos residenciales</a:t>
          </a:r>
          <a:endParaRPr lang="en-US"/>
        </a:p>
      </dgm:t>
    </dgm:pt>
    <dgm:pt modelId="{DB15EA7A-2ECF-4DEA-8B70-B5E448DE2578}" type="parTrans" cxnId="{2110C1D1-C785-4966-85E1-50475E07CD60}">
      <dgm:prSet/>
      <dgm:spPr/>
      <dgm:t>
        <a:bodyPr/>
        <a:lstStyle/>
        <a:p>
          <a:endParaRPr lang="en-US"/>
        </a:p>
      </dgm:t>
    </dgm:pt>
    <dgm:pt modelId="{BBB39C53-A0AD-4935-8F2A-CA681909C214}" type="sibTrans" cxnId="{2110C1D1-C785-4966-85E1-50475E07CD60}">
      <dgm:prSet/>
      <dgm:spPr/>
      <dgm:t>
        <a:bodyPr/>
        <a:lstStyle/>
        <a:p>
          <a:endParaRPr lang="en-US"/>
        </a:p>
      </dgm:t>
    </dgm:pt>
    <dgm:pt modelId="{F67B7C09-FAA9-4491-80DF-6C7DE2693B7C}">
      <dgm:prSet/>
      <dgm:spPr/>
      <dgm:t>
        <a:bodyPr/>
        <a:lstStyle/>
        <a:p>
          <a:pPr>
            <a:defRPr cap="all"/>
          </a:pPr>
          <a:r>
            <a:rPr lang="es-CO"/>
            <a:t>Dueños de unidades</a:t>
          </a:r>
          <a:endParaRPr lang="en-US"/>
        </a:p>
      </dgm:t>
    </dgm:pt>
    <dgm:pt modelId="{91B5A3C3-15F2-45F8-82D2-8AFC38C483CC}" type="parTrans" cxnId="{7A9FCBC6-AE3C-476E-BEE1-ABDD472A20B3}">
      <dgm:prSet/>
      <dgm:spPr/>
      <dgm:t>
        <a:bodyPr/>
        <a:lstStyle/>
        <a:p>
          <a:endParaRPr lang="en-US"/>
        </a:p>
      </dgm:t>
    </dgm:pt>
    <dgm:pt modelId="{C71FCBE8-F69F-41C0-AC27-5B5C963FEACF}" type="sibTrans" cxnId="{7A9FCBC6-AE3C-476E-BEE1-ABDD472A20B3}">
      <dgm:prSet/>
      <dgm:spPr/>
      <dgm:t>
        <a:bodyPr/>
        <a:lstStyle/>
        <a:p>
          <a:endParaRPr lang="en-US"/>
        </a:p>
      </dgm:t>
    </dgm:pt>
    <dgm:pt modelId="{6C83A00D-89D8-43E7-B9F5-5442DA4443AF}">
      <dgm:prSet/>
      <dgm:spPr/>
      <dgm:t>
        <a:bodyPr/>
        <a:lstStyle/>
        <a:p>
          <a:pPr>
            <a:defRPr cap="all"/>
          </a:pPr>
          <a:r>
            <a:rPr lang="es-CO"/>
            <a:t>Empresas de Gerencia de Edificios y unidades cerradas</a:t>
          </a:r>
          <a:endParaRPr lang="en-US"/>
        </a:p>
      </dgm:t>
    </dgm:pt>
    <dgm:pt modelId="{E1114BE7-36D9-49BC-B2AB-27F28DDC06B4}" type="parTrans" cxnId="{4F144CF5-7DD9-4024-B8C3-4CA69217AA21}">
      <dgm:prSet/>
      <dgm:spPr/>
      <dgm:t>
        <a:bodyPr/>
        <a:lstStyle/>
        <a:p>
          <a:endParaRPr lang="en-US"/>
        </a:p>
      </dgm:t>
    </dgm:pt>
    <dgm:pt modelId="{2E64FBA9-846B-4BBB-A4AE-F569D30810A4}" type="sibTrans" cxnId="{4F144CF5-7DD9-4024-B8C3-4CA69217AA21}">
      <dgm:prSet/>
      <dgm:spPr/>
      <dgm:t>
        <a:bodyPr/>
        <a:lstStyle/>
        <a:p>
          <a:endParaRPr lang="en-US"/>
        </a:p>
      </dgm:t>
    </dgm:pt>
    <dgm:pt modelId="{17B899D0-C139-48C1-96FA-D94919F6F990}">
      <dgm:prSet/>
      <dgm:spPr/>
      <dgm:t>
        <a:bodyPr/>
        <a:lstStyle/>
        <a:p>
          <a:pPr>
            <a:defRPr cap="all"/>
          </a:pPr>
          <a:r>
            <a:rPr lang="es-CO"/>
            <a:t>Empresas inmobiliarias</a:t>
          </a:r>
          <a:endParaRPr lang="en-US"/>
        </a:p>
      </dgm:t>
    </dgm:pt>
    <dgm:pt modelId="{B0A216B9-03C2-400C-8531-A211205136B3}" type="parTrans" cxnId="{4DD604EE-D8E4-4785-9DE8-285749BE11DB}">
      <dgm:prSet/>
      <dgm:spPr/>
      <dgm:t>
        <a:bodyPr/>
        <a:lstStyle/>
        <a:p>
          <a:endParaRPr lang="en-US"/>
        </a:p>
      </dgm:t>
    </dgm:pt>
    <dgm:pt modelId="{FC330555-F3DC-40BB-89D7-78686CA497CB}" type="sibTrans" cxnId="{4DD604EE-D8E4-4785-9DE8-285749BE11DB}">
      <dgm:prSet/>
      <dgm:spPr/>
      <dgm:t>
        <a:bodyPr/>
        <a:lstStyle/>
        <a:p>
          <a:endParaRPr lang="en-US"/>
        </a:p>
      </dgm:t>
    </dgm:pt>
    <dgm:pt modelId="{338B9E15-7991-4C0A-A0F7-7D687CCD4475}">
      <dgm:prSet/>
      <dgm:spPr/>
      <dgm:t>
        <a:bodyPr/>
        <a:lstStyle/>
        <a:p>
          <a:pPr>
            <a:defRPr cap="all"/>
          </a:pPr>
          <a:r>
            <a:rPr lang="es-CO"/>
            <a:t>Encargados de proyectos del Ministerio de vivienda</a:t>
          </a:r>
          <a:endParaRPr lang="en-US"/>
        </a:p>
      </dgm:t>
    </dgm:pt>
    <dgm:pt modelId="{1F1E73A6-7BF3-495C-A344-FE62C7644885}" type="parTrans" cxnId="{95C1B10E-B55C-4D48-87C2-45A40446A426}">
      <dgm:prSet/>
      <dgm:spPr/>
      <dgm:t>
        <a:bodyPr/>
        <a:lstStyle/>
        <a:p>
          <a:endParaRPr lang="en-US"/>
        </a:p>
      </dgm:t>
    </dgm:pt>
    <dgm:pt modelId="{D620C973-194A-460A-B7B4-CF5FDA9BCB70}" type="sibTrans" cxnId="{95C1B10E-B55C-4D48-87C2-45A40446A426}">
      <dgm:prSet/>
      <dgm:spPr/>
      <dgm:t>
        <a:bodyPr/>
        <a:lstStyle/>
        <a:p>
          <a:endParaRPr lang="en-US"/>
        </a:p>
      </dgm:t>
    </dgm:pt>
    <dgm:pt modelId="{F95E655C-409A-4D9F-9D89-8B390A009FFE}" type="pres">
      <dgm:prSet presAssocID="{7B94B855-D311-4766-858B-DE581D378207}" presName="root" presStyleCnt="0">
        <dgm:presLayoutVars>
          <dgm:dir/>
          <dgm:resizeHandles val="exact"/>
        </dgm:presLayoutVars>
      </dgm:prSet>
      <dgm:spPr/>
    </dgm:pt>
    <dgm:pt modelId="{6670BDB8-0420-42B3-9125-8A67C6DC577E}" type="pres">
      <dgm:prSet presAssocID="{1937CBD6-CAFF-42BD-BF7C-CCA09EAD8617}" presName="compNode" presStyleCnt="0"/>
      <dgm:spPr/>
    </dgm:pt>
    <dgm:pt modelId="{C7E07F51-FD0B-4686-8CA5-BD7120EF21F1}" type="pres">
      <dgm:prSet presAssocID="{1937CBD6-CAFF-42BD-BF7C-CCA09EAD8617}" presName="iconBgRect" presStyleLbl="bgShp" presStyleIdx="0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1287AD0F-7AE1-4640-B9F0-E3F35E00D773}" type="pres">
      <dgm:prSet presAssocID="{1937CBD6-CAFF-42BD-BF7C-CCA09EAD8617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245FBCD6-9EAA-42B5-90FE-C1222D0D4E02}" type="pres">
      <dgm:prSet presAssocID="{1937CBD6-CAFF-42BD-BF7C-CCA09EAD8617}" presName="spaceRect" presStyleCnt="0"/>
      <dgm:spPr/>
    </dgm:pt>
    <dgm:pt modelId="{0B825790-852F-4D5B-B617-2840DB4A5596}" type="pres">
      <dgm:prSet presAssocID="{1937CBD6-CAFF-42BD-BF7C-CCA09EAD8617}" presName="textRect" presStyleLbl="revTx" presStyleIdx="0" presStyleCnt="5">
        <dgm:presLayoutVars>
          <dgm:chMax val="1"/>
          <dgm:chPref val="1"/>
        </dgm:presLayoutVars>
      </dgm:prSet>
      <dgm:spPr/>
    </dgm:pt>
    <dgm:pt modelId="{59136F0B-4566-4052-979E-EA79B7C4C940}" type="pres">
      <dgm:prSet presAssocID="{BBB39C53-A0AD-4935-8F2A-CA681909C214}" presName="sibTrans" presStyleCnt="0"/>
      <dgm:spPr/>
    </dgm:pt>
    <dgm:pt modelId="{0BDE677E-6028-435F-ABD8-E7A31F384916}" type="pres">
      <dgm:prSet presAssocID="{F67B7C09-FAA9-4491-80DF-6C7DE2693B7C}" presName="compNode" presStyleCnt="0"/>
      <dgm:spPr/>
    </dgm:pt>
    <dgm:pt modelId="{0CA7B440-7CB1-47A7-95F1-73AB99497633}" type="pres">
      <dgm:prSet presAssocID="{F67B7C09-FAA9-4491-80DF-6C7DE2693B7C}" presName="iconBgRect" presStyleLbl="bgShp" presStyleIdx="1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972DE5B1-0FFF-49A9-9BAE-41B9F3948098}" type="pres">
      <dgm:prSet presAssocID="{F67B7C09-FAA9-4491-80DF-6C7DE2693B7C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7998E068-BC16-4593-A8D9-D3205CF6B1C3}" type="pres">
      <dgm:prSet presAssocID="{F67B7C09-FAA9-4491-80DF-6C7DE2693B7C}" presName="spaceRect" presStyleCnt="0"/>
      <dgm:spPr/>
    </dgm:pt>
    <dgm:pt modelId="{9E34D723-BE19-4D1C-88C0-1C0FD08D9459}" type="pres">
      <dgm:prSet presAssocID="{F67B7C09-FAA9-4491-80DF-6C7DE2693B7C}" presName="textRect" presStyleLbl="revTx" presStyleIdx="1" presStyleCnt="5">
        <dgm:presLayoutVars>
          <dgm:chMax val="1"/>
          <dgm:chPref val="1"/>
        </dgm:presLayoutVars>
      </dgm:prSet>
      <dgm:spPr/>
    </dgm:pt>
    <dgm:pt modelId="{C01159D5-08C0-43CD-A6A7-6E49EDFBBB7E}" type="pres">
      <dgm:prSet presAssocID="{C71FCBE8-F69F-41C0-AC27-5B5C963FEACF}" presName="sibTrans" presStyleCnt="0"/>
      <dgm:spPr/>
    </dgm:pt>
    <dgm:pt modelId="{74E4BF16-24AA-48A0-988B-51EE64DBD542}" type="pres">
      <dgm:prSet presAssocID="{6C83A00D-89D8-43E7-B9F5-5442DA4443AF}" presName="compNode" presStyleCnt="0"/>
      <dgm:spPr/>
    </dgm:pt>
    <dgm:pt modelId="{B19E757B-20A6-4AA6-978F-807F7381F261}" type="pres">
      <dgm:prSet presAssocID="{6C83A00D-89D8-43E7-B9F5-5442DA4443AF}" presName="iconBgRect" presStyleLbl="bgShp" presStyleIdx="2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61FFD096-0674-4645-B973-B890684E7F58}" type="pres">
      <dgm:prSet presAssocID="{6C83A00D-89D8-43E7-B9F5-5442DA4443A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B8594DD9-FD52-48BC-8709-0181F35FE636}" type="pres">
      <dgm:prSet presAssocID="{6C83A00D-89D8-43E7-B9F5-5442DA4443AF}" presName="spaceRect" presStyleCnt="0"/>
      <dgm:spPr/>
    </dgm:pt>
    <dgm:pt modelId="{6E148673-0409-4341-910E-EB72A9B34D24}" type="pres">
      <dgm:prSet presAssocID="{6C83A00D-89D8-43E7-B9F5-5442DA4443AF}" presName="textRect" presStyleLbl="revTx" presStyleIdx="2" presStyleCnt="5">
        <dgm:presLayoutVars>
          <dgm:chMax val="1"/>
          <dgm:chPref val="1"/>
        </dgm:presLayoutVars>
      </dgm:prSet>
      <dgm:spPr/>
    </dgm:pt>
    <dgm:pt modelId="{EBEC614D-2915-4ABC-85A5-F2026AB544B6}" type="pres">
      <dgm:prSet presAssocID="{2E64FBA9-846B-4BBB-A4AE-F569D30810A4}" presName="sibTrans" presStyleCnt="0"/>
      <dgm:spPr/>
    </dgm:pt>
    <dgm:pt modelId="{AAEC8847-AFB3-451D-9C29-A1EE7BDD90EC}" type="pres">
      <dgm:prSet presAssocID="{17B899D0-C139-48C1-96FA-D94919F6F990}" presName="compNode" presStyleCnt="0"/>
      <dgm:spPr/>
    </dgm:pt>
    <dgm:pt modelId="{6F67E6F0-37EF-482D-B5BA-39C1B77550DE}" type="pres">
      <dgm:prSet presAssocID="{17B899D0-C139-48C1-96FA-D94919F6F990}" presName="iconBgRect" presStyleLbl="bgShp" presStyleIdx="3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CE731DD0-57B4-4BAB-AA16-26AA0EB66D74}" type="pres">
      <dgm:prSet presAssocID="{17B899D0-C139-48C1-96FA-D94919F6F990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ilding"/>
        </a:ext>
      </dgm:extLst>
    </dgm:pt>
    <dgm:pt modelId="{8AD41FDB-FE73-4439-9E0C-03B75F75B9BD}" type="pres">
      <dgm:prSet presAssocID="{17B899D0-C139-48C1-96FA-D94919F6F990}" presName="spaceRect" presStyleCnt="0"/>
      <dgm:spPr/>
    </dgm:pt>
    <dgm:pt modelId="{131102D5-2F8B-410F-935D-48948F26FEEF}" type="pres">
      <dgm:prSet presAssocID="{17B899D0-C139-48C1-96FA-D94919F6F990}" presName="textRect" presStyleLbl="revTx" presStyleIdx="3" presStyleCnt="5">
        <dgm:presLayoutVars>
          <dgm:chMax val="1"/>
          <dgm:chPref val="1"/>
        </dgm:presLayoutVars>
      </dgm:prSet>
      <dgm:spPr/>
    </dgm:pt>
    <dgm:pt modelId="{9CCC27F8-62F5-475F-AA73-0C3E00FF4676}" type="pres">
      <dgm:prSet presAssocID="{FC330555-F3DC-40BB-89D7-78686CA497CB}" presName="sibTrans" presStyleCnt="0"/>
      <dgm:spPr/>
    </dgm:pt>
    <dgm:pt modelId="{CFE8C782-E2E0-4543-BDC7-CEAB6AD49328}" type="pres">
      <dgm:prSet presAssocID="{338B9E15-7991-4C0A-A0F7-7D687CCD4475}" presName="compNode" presStyleCnt="0"/>
      <dgm:spPr/>
    </dgm:pt>
    <dgm:pt modelId="{1F314696-D76A-43C8-9DAF-18F29A5428BE}" type="pres">
      <dgm:prSet presAssocID="{338B9E15-7991-4C0A-A0F7-7D687CCD4475}" presName="iconBgRect" presStyleLbl="bgShp" presStyleIdx="4" presStyleCnt="5"/>
      <dgm:spPr>
        <a:prstGeom prst="round2DiagRect">
          <a:avLst>
            <a:gd name="adj1" fmla="val 29727"/>
            <a:gd name="adj2" fmla="val 0"/>
          </a:avLst>
        </a:prstGeom>
      </dgm:spPr>
    </dgm:pt>
    <dgm:pt modelId="{B9570EAE-6BF4-4D6A-8621-BEB4D6C30DD2}" type="pres">
      <dgm:prSet presAssocID="{338B9E15-7991-4C0A-A0F7-7D687CCD447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ouse"/>
        </a:ext>
      </dgm:extLst>
    </dgm:pt>
    <dgm:pt modelId="{BBC649DE-7EE6-466B-BEA4-0EDA812B2563}" type="pres">
      <dgm:prSet presAssocID="{338B9E15-7991-4C0A-A0F7-7D687CCD4475}" presName="spaceRect" presStyleCnt="0"/>
      <dgm:spPr/>
    </dgm:pt>
    <dgm:pt modelId="{5B10AB82-0F6B-4E4A-B970-953256C65CE9}" type="pres">
      <dgm:prSet presAssocID="{338B9E15-7991-4C0A-A0F7-7D687CCD447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95C1B10E-B55C-4D48-87C2-45A40446A426}" srcId="{7B94B855-D311-4766-858B-DE581D378207}" destId="{338B9E15-7991-4C0A-A0F7-7D687CCD4475}" srcOrd="4" destOrd="0" parTransId="{1F1E73A6-7BF3-495C-A344-FE62C7644885}" sibTransId="{D620C973-194A-460A-B7B4-CF5FDA9BCB70}"/>
    <dgm:cxn modelId="{19DBCF66-CAF4-419C-A58E-F24C7A7E074C}" type="presOf" srcId="{1937CBD6-CAFF-42BD-BF7C-CCA09EAD8617}" destId="{0B825790-852F-4D5B-B617-2840DB4A5596}" srcOrd="0" destOrd="0" presId="urn:microsoft.com/office/officeart/2018/5/layout/IconLeafLabelList"/>
    <dgm:cxn modelId="{86C3A64F-0EE6-4623-B3A5-A4163FBE6D0D}" type="presOf" srcId="{F67B7C09-FAA9-4491-80DF-6C7DE2693B7C}" destId="{9E34D723-BE19-4D1C-88C0-1C0FD08D9459}" srcOrd="0" destOrd="0" presId="urn:microsoft.com/office/officeart/2018/5/layout/IconLeafLabelList"/>
    <dgm:cxn modelId="{DC94A2AC-F66F-4F62-B289-601EC683B575}" type="presOf" srcId="{6C83A00D-89D8-43E7-B9F5-5442DA4443AF}" destId="{6E148673-0409-4341-910E-EB72A9B34D24}" srcOrd="0" destOrd="0" presId="urn:microsoft.com/office/officeart/2018/5/layout/IconLeafLabelList"/>
    <dgm:cxn modelId="{EEFBB4AE-AEBF-4C29-B210-795893B8EA35}" type="presOf" srcId="{7B94B855-D311-4766-858B-DE581D378207}" destId="{F95E655C-409A-4D9F-9D89-8B390A009FFE}" srcOrd="0" destOrd="0" presId="urn:microsoft.com/office/officeart/2018/5/layout/IconLeafLabelList"/>
    <dgm:cxn modelId="{C32AEEB3-78DD-4D5A-81F4-4F4782F7FC08}" type="presOf" srcId="{17B899D0-C139-48C1-96FA-D94919F6F990}" destId="{131102D5-2F8B-410F-935D-48948F26FEEF}" srcOrd="0" destOrd="0" presId="urn:microsoft.com/office/officeart/2018/5/layout/IconLeafLabelList"/>
    <dgm:cxn modelId="{7A9FCBC6-AE3C-476E-BEE1-ABDD472A20B3}" srcId="{7B94B855-D311-4766-858B-DE581D378207}" destId="{F67B7C09-FAA9-4491-80DF-6C7DE2693B7C}" srcOrd="1" destOrd="0" parTransId="{91B5A3C3-15F2-45F8-82D2-8AFC38C483CC}" sibTransId="{C71FCBE8-F69F-41C0-AC27-5B5C963FEACF}"/>
    <dgm:cxn modelId="{2110C1D1-C785-4966-85E1-50475E07CD60}" srcId="{7B94B855-D311-4766-858B-DE581D378207}" destId="{1937CBD6-CAFF-42BD-BF7C-CCA09EAD8617}" srcOrd="0" destOrd="0" parTransId="{DB15EA7A-2ECF-4DEA-8B70-B5E448DE2578}" sibTransId="{BBB39C53-A0AD-4935-8F2A-CA681909C214}"/>
    <dgm:cxn modelId="{ADD80ADB-2AF6-4384-8CB7-AA7F3E53706D}" type="presOf" srcId="{338B9E15-7991-4C0A-A0F7-7D687CCD4475}" destId="{5B10AB82-0F6B-4E4A-B970-953256C65CE9}" srcOrd="0" destOrd="0" presId="urn:microsoft.com/office/officeart/2018/5/layout/IconLeafLabelList"/>
    <dgm:cxn modelId="{4DD604EE-D8E4-4785-9DE8-285749BE11DB}" srcId="{7B94B855-D311-4766-858B-DE581D378207}" destId="{17B899D0-C139-48C1-96FA-D94919F6F990}" srcOrd="3" destOrd="0" parTransId="{B0A216B9-03C2-400C-8531-A211205136B3}" sibTransId="{FC330555-F3DC-40BB-89D7-78686CA497CB}"/>
    <dgm:cxn modelId="{4F144CF5-7DD9-4024-B8C3-4CA69217AA21}" srcId="{7B94B855-D311-4766-858B-DE581D378207}" destId="{6C83A00D-89D8-43E7-B9F5-5442DA4443AF}" srcOrd="2" destOrd="0" parTransId="{E1114BE7-36D9-49BC-B2AB-27F28DDC06B4}" sibTransId="{2E64FBA9-846B-4BBB-A4AE-F569D30810A4}"/>
    <dgm:cxn modelId="{B350E91A-D17F-4E93-8CA1-2874B1023A8E}" type="presParOf" srcId="{F95E655C-409A-4D9F-9D89-8B390A009FFE}" destId="{6670BDB8-0420-42B3-9125-8A67C6DC577E}" srcOrd="0" destOrd="0" presId="urn:microsoft.com/office/officeart/2018/5/layout/IconLeafLabelList"/>
    <dgm:cxn modelId="{27EAC040-6F7E-4FD1-A9A0-291E1B499BF7}" type="presParOf" srcId="{6670BDB8-0420-42B3-9125-8A67C6DC577E}" destId="{C7E07F51-FD0B-4686-8CA5-BD7120EF21F1}" srcOrd="0" destOrd="0" presId="urn:microsoft.com/office/officeart/2018/5/layout/IconLeafLabelList"/>
    <dgm:cxn modelId="{A3C67433-7547-4488-A5BB-6D92616528A9}" type="presParOf" srcId="{6670BDB8-0420-42B3-9125-8A67C6DC577E}" destId="{1287AD0F-7AE1-4640-B9F0-E3F35E00D773}" srcOrd="1" destOrd="0" presId="urn:microsoft.com/office/officeart/2018/5/layout/IconLeafLabelList"/>
    <dgm:cxn modelId="{38553C8D-AF61-4244-80F6-758A0B8C2578}" type="presParOf" srcId="{6670BDB8-0420-42B3-9125-8A67C6DC577E}" destId="{245FBCD6-9EAA-42B5-90FE-C1222D0D4E02}" srcOrd="2" destOrd="0" presId="urn:microsoft.com/office/officeart/2018/5/layout/IconLeafLabelList"/>
    <dgm:cxn modelId="{3A13585F-24BB-4644-9A7C-5DFA605A19D0}" type="presParOf" srcId="{6670BDB8-0420-42B3-9125-8A67C6DC577E}" destId="{0B825790-852F-4D5B-B617-2840DB4A5596}" srcOrd="3" destOrd="0" presId="urn:microsoft.com/office/officeart/2018/5/layout/IconLeafLabelList"/>
    <dgm:cxn modelId="{83F38835-0813-45E4-A912-99660767F5A1}" type="presParOf" srcId="{F95E655C-409A-4D9F-9D89-8B390A009FFE}" destId="{59136F0B-4566-4052-979E-EA79B7C4C940}" srcOrd="1" destOrd="0" presId="urn:microsoft.com/office/officeart/2018/5/layout/IconLeafLabelList"/>
    <dgm:cxn modelId="{13DBBDD8-1039-4046-A8E8-2F1C1A36A90F}" type="presParOf" srcId="{F95E655C-409A-4D9F-9D89-8B390A009FFE}" destId="{0BDE677E-6028-435F-ABD8-E7A31F384916}" srcOrd="2" destOrd="0" presId="urn:microsoft.com/office/officeart/2018/5/layout/IconLeafLabelList"/>
    <dgm:cxn modelId="{B7CA104D-F6A0-48DE-976D-DF2FB70F811E}" type="presParOf" srcId="{0BDE677E-6028-435F-ABD8-E7A31F384916}" destId="{0CA7B440-7CB1-47A7-95F1-73AB99497633}" srcOrd="0" destOrd="0" presId="urn:microsoft.com/office/officeart/2018/5/layout/IconLeafLabelList"/>
    <dgm:cxn modelId="{49BE0E9A-E113-432A-845B-97E7A6648578}" type="presParOf" srcId="{0BDE677E-6028-435F-ABD8-E7A31F384916}" destId="{972DE5B1-0FFF-49A9-9BAE-41B9F3948098}" srcOrd="1" destOrd="0" presId="urn:microsoft.com/office/officeart/2018/5/layout/IconLeafLabelList"/>
    <dgm:cxn modelId="{7F48BBC8-C9DA-4577-A9B6-0C24EA30120E}" type="presParOf" srcId="{0BDE677E-6028-435F-ABD8-E7A31F384916}" destId="{7998E068-BC16-4593-A8D9-D3205CF6B1C3}" srcOrd="2" destOrd="0" presId="urn:microsoft.com/office/officeart/2018/5/layout/IconLeafLabelList"/>
    <dgm:cxn modelId="{0D561410-626D-45DC-9482-1B4D5772BEF8}" type="presParOf" srcId="{0BDE677E-6028-435F-ABD8-E7A31F384916}" destId="{9E34D723-BE19-4D1C-88C0-1C0FD08D9459}" srcOrd="3" destOrd="0" presId="urn:microsoft.com/office/officeart/2018/5/layout/IconLeafLabelList"/>
    <dgm:cxn modelId="{BB99706F-9F1F-4A1F-9968-F81AFD2E6BC4}" type="presParOf" srcId="{F95E655C-409A-4D9F-9D89-8B390A009FFE}" destId="{C01159D5-08C0-43CD-A6A7-6E49EDFBBB7E}" srcOrd="3" destOrd="0" presId="urn:microsoft.com/office/officeart/2018/5/layout/IconLeafLabelList"/>
    <dgm:cxn modelId="{155CE318-DEBC-41BB-8737-C33C21943A18}" type="presParOf" srcId="{F95E655C-409A-4D9F-9D89-8B390A009FFE}" destId="{74E4BF16-24AA-48A0-988B-51EE64DBD542}" srcOrd="4" destOrd="0" presId="urn:microsoft.com/office/officeart/2018/5/layout/IconLeafLabelList"/>
    <dgm:cxn modelId="{362C242F-BF2C-461E-860E-2920AA202418}" type="presParOf" srcId="{74E4BF16-24AA-48A0-988B-51EE64DBD542}" destId="{B19E757B-20A6-4AA6-978F-807F7381F261}" srcOrd="0" destOrd="0" presId="urn:microsoft.com/office/officeart/2018/5/layout/IconLeafLabelList"/>
    <dgm:cxn modelId="{2A1267F2-6DD5-4CBE-88A1-8A9C8428A118}" type="presParOf" srcId="{74E4BF16-24AA-48A0-988B-51EE64DBD542}" destId="{61FFD096-0674-4645-B973-B890684E7F58}" srcOrd="1" destOrd="0" presId="urn:microsoft.com/office/officeart/2018/5/layout/IconLeafLabelList"/>
    <dgm:cxn modelId="{D6466B9C-0756-4F1D-9341-9D8E6BCD790C}" type="presParOf" srcId="{74E4BF16-24AA-48A0-988B-51EE64DBD542}" destId="{B8594DD9-FD52-48BC-8709-0181F35FE636}" srcOrd="2" destOrd="0" presId="urn:microsoft.com/office/officeart/2018/5/layout/IconLeafLabelList"/>
    <dgm:cxn modelId="{B069DCA3-463E-462F-AF6A-7273148FDCB8}" type="presParOf" srcId="{74E4BF16-24AA-48A0-988B-51EE64DBD542}" destId="{6E148673-0409-4341-910E-EB72A9B34D24}" srcOrd="3" destOrd="0" presId="urn:microsoft.com/office/officeart/2018/5/layout/IconLeafLabelList"/>
    <dgm:cxn modelId="{C8D22F4E-9DB9-4C4B-B0A3-66B0BC5B715E}" type="presParOf" srcId="{F95E655C-409A-4D9F-9D89-8B390A009FFE}" destId="{EBEC614D-2915-4ABC-85A5-F2026AB544B6}" srcOrd="5" destOrd="0" presId="urn:microsoft.com/office/officeart/2018/5/layout/IconLeafLabelList"/>
    <dgm:cxn modelId="{0654927E-488C-42B2-9A30-3A83734EB1C2}" type="presParOf" srcId="{F95E655C-409A-4D9F-9D89-8B390A009FFE}" destId="{AAEC8847-AFB3-451D-9C29-A1EE7BDD90EC}" srcOrd="6" destOrd="0" presId="urn:microsoft.com/office/officeart/2018/5/layout/IconLeafLabelList"/>
    <dgm:cxn modelId="{3E3FB588-73F6-4B77-B12E-1FC452BB30AB}" type="presParOf" srcId="{AAEC8847-AFB3-451D-9C29-A1EE7BDD90EC}" destId="{6F67E6F0-37EF-482D-B5BA-39C1B77550DE}" srcOrd="0" destOrd="0" presId="urn:microsoft.com/office/officeart/2018/5/layout/IconLeafLabelList"/>
    <dgm:cxn modelId="{8E309F55-DDAD-418E-AE0F-5F4D49B768A9}" type="presParOf" srcId="{AAEC8847-AFB3-451D-9C29-A1EE7BDD90EC}" destId="{CE731DD0-57B4-4BAB-AA16-26AA0EB66D74}" srcOrd="1" destOrd="0" presId="urn:microsoft.com/office/officeart/2018/5/layout/IconLeafLabelList"/>
    <dgm:cxn modelId="{B68964A3-2EF2-4CD7-8286-4E6475F71E17}" type="presParOf" srcId="{AAEC8847-AFB3-451D-9C29-A1EE7BDD90EC}" destId="{8AD41FDB-FE73-4439-9E0C-03B75F75B9BD}" srcOrd="2" destOrd="0" presId="urn:microsoft.com/office/officeart/2018/5/layout/IconLeafLabelList"/>
    <dgm:cxn modelId="{3B6F7AC7-3EBA-4DDF-AE40-C984EFB20E72}" type="presParOf" srcId="{AAEC8847-AFB3-451D-9C29-A1EE7BDD90EC}" destId="{131102D5-2F8B-410F-935D-48948F26FEEF}" srcOrd="3" destOrd="0" presId="urn:microsoft.com/office/officeart/2018/5/layout/IconLeafLabelList"/>
    <dgm:cxn modelId="{DFF6003B-8574-474F-B9E3-C5F5341520BC}" type="presParOf" srcId="{F95E655C-409A-4D9F-9D89-8B390A009FFE}" destId="{9CCC27F8-62F5-475F-AA73-0C3E00FF4676}" srcOrd="7" destOrd="0" presId="urn:microsoft.com/office/officeart/2018/5/layout/IconLeafLabelList"/>
    <dgm:cxn modelId="{B3082539-D651-48C3-9349-2771FF777D06}" type="presParOf" srcId="{F95E655C-409A-4D9F-9D89-8B390A009FFE}" destId="{CFE8C782-E2E0-4543-BDC7-CEAB6AD49328}" srcOrd="8" destOrd="0" presId="urn:microsoft.com/office/officeart/2018/5/layout/IconLeafLabelList"/>
    <dgm:cxn modelId="{00AC9F77-E941-46AC-9D3D-FDBA78EC3D7A}" type="presParOf" srcId="{CFE8C782-E2E0-4543-BDC7-CEAB6AD49328}" destId="{1F314696-D76A-43C8-9DAF-18F29A5428BE}" srcOrd="0" destOrd="0" presId="urn:microsoft.com/office/officeart/2018/5/layout/IconLeafLabelList"/>
    <dgm:cxn modelId="{9D96FC4D-FA2E-49B5-93F6-3DA2072E3EE4}" type="presParOf" srcId="{CFE8C782-E2E0-4543-BDC7-CEAB6AD49328}" destId="{B9570EAE-6BF4-4D6A-8621-BEB4D6C30DD2}" srcOrd="1" destOrd="0" presId="urn:microsoft.com/office/officeart/2018/5/layout/IconLeafLabelList"/>
    <dgm:cxn modelId="{81DEB558-1B1C-4D82-A1EA-427C09002D33}" type="presParOf" srcId="{CFE8C782-E2E0-4543-BDC7-CEAB6AD49328}" destId="{BBC649DE-7EE6-466B-BEA4-0EDA812B2563}" srcOrd="2" destOrd="0" presId="urn:microsoft.com/office/officeart/2018/5/layout/IconLeafLabelList"/>
    <dgm:cxn modelId="{7D735BD2-8F7E-4196-8458-2ADF7436BEA9}" type="presParOf" srcId="{CFE8C782-E2E0-4543-BDC7-CEAB6AD49328}" destId="{5B10AB82-0F6B-4E4A-B970-953256C65CE9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7AF65C1-A135-4F10-995E-CFE9DFE322BF}" type="doc">
      <dgm:prSet loTypeId="urn:microsoft.com/office/officeart/2005/8/layout/vList5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4DDBC84-9276-4211-8548-A169DFBFD3CD}">
      <dgm:prSet/>
      <dgm:spPr/>
      <dgm:t>
        <a:bodyPr/>
        <a:lstStyle/>
        <a:p>
          <a:r>
            <a:rPr lang="es-ES"/>
            <a:t>La unidad residencial (espacios comunes, apartamentos, salón social y demás) </a:t>
          </a:r>
          <a:endParaRPr lang="en-US"/>
        </a:p>
      </dgm:t>
    </dgm:pt>
    <dgm:pt modelId="{27A0E3BB-689B-4717-9C8E-D1CCCD8F6F98}" type="parTrans" cxnId="{E74993FC-6FBA-4D75-8255-94E34137FBF0}">
      <dgm:prSet/>
      <dgm:spPr/>
      <dgm:t>
        <a:bodyPr/>
        <a:lstStyle/>
        <a:p>
          <a:endParaRPr lang="en-US"/>
        </a:p>
      </dgm:t>
    </dgm:pt>
    <dgm:pt modelId="{BE3284B3-2A6D-4C6E-8677-AEA242A3AAD8}" type="sibTrans" cxnId="{E74993FC-6FBA-4D75-8255-94E34137FBF0}">
      <dgm:prSet/>
      <dgm:spPr/>
      <dgm:t>
        <a:bodyPr/>
        <a:lstStyle/>
        <a:p>
          <a:endParaRPr lang="en-US"/>
        </a:p>
      </dgm:t>
    </dgm:pt>
    <dgm:pt modelId="{304A07D0-5D82-4F99-BE21-CD8D97BD70DE}">
      <dgm:prSet/>
      <dgm:spPr/>
      <dgm:t>
        <a:bodyPr/>
        <a:lstStyle/>
        <a:p>
          <a:r>
            <a:rPr lang="es-ES"/>
            <a:t>Los residentes</a:t>
          </a:r>
          <a:endParaRPr lang="en-US"/>
        </a:p>
      </dgm:t>
    </dgm:pt>
    <dgm:pt modelId="{D5EFDBE2-AB39-441D-B996-1F51BBD833E1}" type="parTrans" cxnId="{5F1C2F46-A7BA-4424-8FCA-6303F7E5C809}">
      <dgm:prSet/>
      <dgm:spPr/>
      <dgm:t>
        <a:bodyPr/>
        <a:lstStyle/>
        <a:p>
          <a:endParaRPr lang="en-US"/>
        </a:p>
      </dgm:t>
    </dgm:pt>
    <dgm:pt modelId="{2762B19C-B292-4184-A400-F92D9E114D17}" type="sibTrans" cxnId="{5F1C2F46-A7BA-4424-8FCA-6303F7E5C809}">
      <dgm:prSet/>
      <dgm:spPr/>
      <dgm:t>
        <a:bodyPr/>
        <a:lstStyle/>
        <a:p>
          <a:endParaRPr lang="en-US"/>
        </a:p>
      </dgm:t>
    </dgm:pt>
    <dgm:pt modelId="{49A02EE4-F2AE-43F3-B8C1-9BC4BBE47F8F}">
      <dgm:prSet/>
      <dgm:spPr/>
      <dgm:t>
        <a:bodyPr/>
        <a:lstStyle/>
        <a:p>
          <a:r>
            <a:rPr lang="es-ES"/>
            <a:t>La administración </a:t>
          </a:r>
          <a:endParaRPr lang="en-US"/>
        </a:p>
      </dgm:t>
    </dgm:pt>
    <dgm:pt modelId="{030029DC-F898-4EA4-B34F-44E89D364E71}" type="parTrans" cxnId="{002E576F-4767-4698-8256-CB997C5FB8A3}">
      <dgm:prSet/>
      <dgm:spPr/>
      <dgm:t>
        <a:bodyPr/>
        <a:lstStyle/>
        <a:p>
          <a:endParaRPr lang="en-US"/>
        </a:p>
      </dgm:t>
    </dgm:pt>
    <dgm:pt modelId="{1F49B7F9-C2FB-4372-BB15-C29753279235}" type="sibTrans" cxnId="{002E576F-4767-4698-8256-CB997C5FB8A3}">
      <dgm:prSet/>
      <dgm:spPr/>
      <dgm:t>
        <a:bodyPr/>
        <a:lstStyle/>
        <a:p>
          <a:endParaRPr lang="en-US"/>
        </a:p>
      </dgm:t>
    </dgm:pt>
    <dgm:pt modelId="{7FD0CABD-5F5E-43E4-91D3-2AC24A4922C9}">
      <dgm:prSet/>
      <dgm:spPr/>
      <dgm:t>
        <a:bodyPr/>
        <a:lstStyle/>
        <a:p>
          <a:r>
            <a:rPr lang="es-ES"/>
            <a:t>El personal (servicios varios, seguridad, entre otros).</a:t>
          </a:r>
          <a:endParaRPr lang="en-US"/>
        </a:p>
      </dgm:t>
    </dgm:pt>
    <dgm:pt modelId="{31314B59-13D9-4FFC-BD1B-F91530A336D6}" type="parTrans" cxnId="{B86B1B6B-8D92-4A2E-8BC9-873F714ED89C}">
      <dgm:prSet/>
      <dgm:spPr/>
      <dgm:t>
        <a:bodyPr/>
        <a:lstStyle/>
        <a:p>
          <a:endParaRPr lang="en-US"/>
        </a:p>
      </dgm:t>
    </dgm:pt>
    <dgm:pt modelId="{496BB674-4144-4C0A-B8B4-4683859065B1}" type="sibTrans" cxnId="{B86B1B6B-8D92-4A2E-8BC9-873F714ED89C}">
      <dgm:prSet/>
      <dgm:spPr/>
      <dgm:t>
        <a:bodyPr/>
        <a:lstStyle/>
        <a:p>
          <a:endParaRPr lang="en-US"/>
        </a:p>
      </dgm:t>
    </dgm:pt>
    <dgm:pt modelId="{07A85BBC-A5BA-4B4A-9727-98592D7D7DFE}">
      <dgm:prSet/>
      <dgm:spPr/>
      <dgm:t>
        <a:bodyPr/>
        <a:lstStyle/>
        <a:p>
          <a:r>
            <a:rPr lang="es-ES"/>
            <a:t>Servicios de emergencia </a:t>
          </a:r>
          <a:endParaRPr lang="en-US"/>
        </a:p>
      </dgm:t>
    </dgm:pt>
    <dgm:pt modelId="{E0F5B50E-1552-4F51-B1D9-AF7E807B05B1}" type="parTrans" cxnId="{4FA74A60-9668-48E8-923B-03F4AAC36BB4}">
      <dgm:prSet/>
      <dgm:spPr/>
      <dgm:t>
        <a:bodyPr/>
        <a:lstStyle/>
        <a:p>
          <a:endParaRPr lang="en-US"/>
        </a:p>
      </dgm:t>
    </dgm:pt>
    <dgm:pt modelId="{6E75D833-CDD9-4691-AE3E-19AEC47116E1}" type="sibTrans" cxnId="{4FA74A60-9668-48E8-923B-03F4AAC36BB4}">
      <dgm:prSet/>
      <dgm:spPr/>
      <dgm:t>
        <a:bodyPr/>
        <a:lstStyle/>
        <a:p>
          <a:endParaRPr lang="en-US"/>
        </a:p>
      </dgm:t>
    </dgm:pt>
    <dgm:pt modelId="{718BE984-C36B-4244-A29E-AA4652AFB37C}">
      <dgm:prSet/>
      <dgm:spPr/>
      <dgm:t>
        <a:bodyPr/>
        <a:lstStyle/>
        <a:p>
          <a:r>
            <a:rPr lang="es-ES" dirty="0"/>
            <a:t>Implementos de mantenimiento y servicios varios</a:t>
          </a:r>
          <a:endParaRPr lang="en-US" dirty="0"/>
        </a:p>
      </dgm:t>
    </dgm:pt>
    <dgm:pt modelId="{81C88827-203D-41D0-8E24-6F4887CF9557}" type="parTrans" cxnId="{0AC20D92-C374-44D1-87CB-4C3AC2978102}">
      <dgm:prSet/>
      <dgm:spPr/>
      <dgm:t>
        <a:bodyPr/>
        <a:lstStyle/>
        <a:p>
          <a:endParaRPr lang="es-CO"/>
        </a:p>
      </dgm:t>
    </dgm:pt>
    <dgm:pt modelId="{E5702C1C-9D3D-4B4F-B444-8581B4F24C71}" type="sibTrans" cxnId="{0AC20D92-C374-44D1-87CB-4C3AC2978102}">
      <dgm:prSet/>
      <dgm:spPr/>
      <dgm:t>
        <a:bodyPr/>
        <a:lstStyle/>
        <a:p>
          <a:endParaRPr lang="es-CO"/>
        </a:p>
      </dgm:t>
    </dgm:pt>
    <dgm:pt modelId="{B221851A-324A-4509-B20B-F2676E12F562}" type="pres">
      <dgm:prSet presAssocID="{F7AF65C1-A135-4F10-995E-CFE9DFE322BF}" presName="Name0" presStyleCnt="0">
        <dgm:presLayoutVars>
          <dgm:dir/>
          <dgm:animLvl val="lvl"/>
          <dgm:resizeHandles val="exact"/>
        </dgm:presLayoutVars>
      </dgm:prSet>
      <dgm:spPr/>
    </dgm:pt>
    <dgm:pt modelId="{E068C6EA-FA27-4120-A4B3-6B377A40C1A4}" type="pres">
      <dgm:prSet presAssocID="{B4DDBC84-9276-4211-8548-A169DFBFD3CD}" presName="linNode" presStyleCnt="0"/>
      <dgm:spPr/>
    </dgm:pt>
    <dgm:pt modelId="{064A81E8-2804-4129-AB63-CFB5F7A9B7B2}" type="pres">
      <dgm:prSet presAssocID="{B4DDBC84-9276-4211-8548-A169DFBFD3CD}" presName="parentText" presStyleLbl="node1" presStyleIdx="0" presStyleCnt="6">
        <dgm:presLayoutVars>
          <dgm:chMax val="1"/>
          <dgm:bulletEnabled val="1"/>
        </dgm:presLayoutVars>
      </dgm:prSet>
      <dgm:spPr/>
    </dgm:pt>
    <dgm:pt modelId="{D019E2E3-E96D-4C33-91AD-24CA482A1B07}" type="pres">
      <dgm:prSet presAssocID="{BE3284B3-2A6D-4C6E-8677-AEA242A3AAD8}" presName="sp" presStyleCnt="0"/>
      <dgm:spPr/>
    </dgm:pt>
    <dgm:pt modelId="{5986E587-5BB4-49D8-910E-8217F02B76E2}" type="pres">
      <dgm:prSet presAssocID="{304A07D0-5D82-4F99-BE21-CD8D97BD70DE}" presName="linNode" presStyleCnt="0"/>
      <dgm:spPr/>
    </dgm:pt>
    <dgm:pt modelId="{7244BDE4-37DF-4876-9B41-943D8DA3CE63}" type="pres">
      <dgm:prSet presAssocID="{304A07D0-5D82-4F99-BE21-CD8D97BD70DE}" presName="parentText" presStyleLbl="node1" presStyleIdx="1" presStyleCnt="6">
        <dgm:presLayoutVars>
          <dgm:chMax val="1"/>
          <dgm:bulletEnabled val="1"/>
        </dgm:presLayoutVars>
      </dgm:prSet>
      <dgm:spPr/>
    </dgm:pt>
    <dgm:pt modelId="{CDB5ED23-68C1-48A2-BC69-A15BBEC46A3A}" type="pres">
      <dgm:prSet presAssocID="{2762B19C-B292-4184-A400-F92D9E114D17}" presName="sp" presStyleCnt="0"/>
      <dgm:spPr/>
    </dgm:pt>
    <dgm:pt modelId="{497EAF11-57E9-4951-A917-E9CD32CE1EBD}" type="pres">
      <dgm:prSet presAssocID="{49A02EE4-F2AE-43F3-B8C1-9BC4BBE47F8F}" presName="linNode" presStyleCnt="0"/>
      <dgm:spPr/>
    </dgm:pt>
    <dgm:pt modelId="{EB5364C4-056B-4DA4-8966-4E0AB9C6770D}" type="pres">
      <dgm:prSet presAssocID="{49A02EE4-F2AE-43F3-B8C1-9BC4BBE47F8F}" presName="parentText" presStyleLbl="node1" presStyleIdx="2" presStyleCnt="6">
        <dgm:presLayoutVars>
          <dgm:chMax val="1"/>
          <dgm:bulletEnabled val="1"/>
        </dgm:presLayoutVars>
      </dgm:prSet>
      <dgm:spPr/>
    </dgm:pt>
    <dgm:pt modelId="{532CB9F6-D063-4F89-9680-8E98DA3FB639}" type="pres">
      <dgm:prSet presAssocID="{1F49B7F9-C2FB-4372-BB15-C29753279235}" presName="sp" presStyleCnt="0"/>
      <dgm:spPr/>
    </dgm:pt>
    <dgm:pt modelId="{2F7F4E59-736E-4793-A50B-AE414C2A258A}" type="pres">
      <dgm:prSet presAssocID="{7FD0CABD-5F5E-43E4-91D3-2AC24A4922C9}" presName="linNode" presStyleCnt="0"/>
      <dgm:spPr/>
    </dgm:pt>
    <dgm:pt modelId="{60B36D17-9760-4C36-A177-303E929EEBB9}" type="pres">
      <dgm:prSet presAssocID="{7FD0CABD-5F5E-43E4-91D3-2AC24A4922C9}" presName="parentText" presStyleLbl="node1" presStyleIdx="3" presStyleCnt="6">
        <dgm:presLayoutVars>
          <dgm:chMax val="1"/>
          <dgm:bulletEnabled val="1"/>
        </dgm:presLayoutVars>
      </dgm:prSet>
      <dgm:spPr/>
    </dgm:pt>
    <dgm:pt modelId="{D1F22FB2-45E3-4E8E-8257-6BECDEF59F4B}" type="pres">
      <dgm:prSet presAssocID="{496BB674-4144-4C0A-B8B4-4683859065B1}" presName="sp" presStyleCnt="0"/>
      <dgm:spPr/>
    </dgm:pt>
    <dgm:pt modelId="{0EC11FB3-7F59-454B-A582-1BDEF01B6B45}" type="pres">
      <dgm:prSet presAssocID="{07A85BBC-A5BA-4B4A-9727-98592D7D7DFE}" presName="linNode" presStyleCnt="0"/>
      <dgm:spPr/>
    </dgm:pt>
    <dgm:pt modelId="{56BC89E1-A297-4FCB-A449-DA0912AEFA21}" type="pres">
      <dgm:prSet presAssocID="{07A85BBC-A5BA-4B4A-9727-98592D7D7DFE}" presName="parentText" presStyleLbl="node1" presStyleIdx="4" presStyleCnt="6">
        <dgm:presLayoutVars>
          <dgm:chMax val="1"/>
          <dgm:bulletEnabled val="1"/>
        </dgm:presLayoutVars>
      </dgm:prSet>
      <dgm:spPr/>
    </dgm:pt>
    <dgm:pt modelId="{4917ED4C-1290-4A23-A84D-CD5155D3DC8B}" type="pres">
      <dgm:prSet presAssocID="{6E75D833-CDD9-4691-AE3E-19AEC47116E1}" presName="sp" presStyleCnt="0"/>
      <dgm:spPr/>
    </dgm:pt>
    <dgm:pt modelId="{35A76BF5-6D3C-4461-B168-4970B682081A}" type="pres">
      <dgm:prSet presAssocID="{718BE984-C36B-4244-A29E-AA4652AFB37C}" presName="linNode" presStyleCnt="0"/>
      <dgm:spPr/>
    </dgm:pt>
    <dgm:pt modelId="{1B22C981-1CE1-4B7F-BBC4-B03F3A3544F7}" type="pres">
      <dgm:prSet presAssocID="{718BE984-C36B-4244-A29E-AA4652AFB37C}" presName="parentText" presStyleLbl="node1" presStyleIdx="5" presStyleCnt="6">
        <dgm:presLayoutVars>
          <dgm:chMax val="1"/>
          <dgm:bulletEnabled val="1"/>
        </dgm:presLayoutVars>
      </dgm:prSet>
      <dgm:spPr/>
    </dgm:pt>
  </dgm:ptLst>
  <dgm:cxnLst>
    <dgm:cxn modelId="{D337D010-639B-4D93-949A-AF2653E35417}" type="presOf" srcId="{F7AF65C1-A135-4F10-995E-CFE9DFE322BF}" destId="{B221851A-324A-4509-B20B-F2676E12F562}" srcOrd="0" destOrd="0" presId="urn:microsoft.com/office/officeart/2005/8/layout/vList5"/>
    <dgm:cxn modelId="{B9A37E3D-CE60-46DD-95C6-610436C525B3}" type="presOf" srcId="{B4DDBC84-9276-4211-8548-A169DFBFD3CD}" destId="{064A81E8-2804-4129-AB63-CFB5F7A9B7B2}" srcOrd="0" destOrd="0" presId="urn:microsoft.com/office/officeart/2005/8/layout/vList5"/>
    <dgm:cxn modelId="{4FA74A60-9668-48E8-923B-03F4AAC36BB4}" srcId="{F7AF65C1-A135-4F10-995E-CFE9DFE322BF}" destId="{07A85BBC-A5BA-4B4A-9727-98592D7D7DFE}" srcOrd="4" destOrd="0" parTransId="{E0F5B50E-1552-4F51-B1D9-AF7E807B05B1}" sibTransId="{6E75D833-CDD9-4691-AE3E-19AEC47116E1}"/>
    <dgm:cxn modelId="{8EB6BC43-1F36-47D5-842A-70DDA3B53D32}" type="presOf" srcId="{7FD0CABD-5F5E-43E4-91D3-2AC24A4922C9}" destId="{60B36D17-9760-4C36-A177-303E929EEBB9}" srcOrd="0" destOrd="0" presId="urn:microsoft.com/office/officeart/2005/8/layout/vList5"/>
    <dgm:cxn modelId="{5F1C2F46-A7BA-4424-8FCA-6303F7E5C809}" srcId="{F7AF65C1-A135-4F10-995E-CFE9DFE322BF}" destId="{304A07D0-5D82-4F99-BE21-CD8D97BD70DE}" srcOrd="1" destOrd="0" parTransId="{D5EFDBE2-AB39-441D-B996-1F51BBD833E1}" sibTransId="{2762B19C-B292-4184-A400-F92D9E114D17}"/>
    <dgm:cxn modelId="{B86B1B6B-8D92-4A2E-8BC9-873F714ED89C}" srcId="{F7AF65C1-A135-4F10-995E-CFE9DFE322BF}" destId="{7FD0CABD-5F5E-43E4-91D3-2AC24A4922C9}" srcOrd="3" destOrd="0" parTransId="{31314B59-13D9-4FFC-BD1B-F91530A336D6}" sibTransId="{496BB674-4144-4C0A-B8B4-4683859065B1}"/>
    <dgm:cxn modelId="{002E576F-4767-4698-8256-CB997C5FB8A3}" srcId="{F7AF65C1-A135-4F10-995E-CFE9DFE322BF}" destId="{49A02EE4-F2AE-43F3-B8C1-9BC4BBE47F8F}" srcOrd="2" destOrd="0" parTransId="{030029DC-F898-4EA4-B34F-44E89D364E71}" sibTransId="{1F49B7F9-C2FB-4372-BB15-C29753279235}"/>
    <dgm:cxn modelId="{250B7D91-5ADC-4B69-A8AB-A86C7B20BCE5}" type="presOf" srcId="{304A07D0-5D82-4F99-BE21-CD8D97BD70DE}" destId="{7244BDE4-37DF-4876-9B41-943D8DA3CE63}" srcOrd="0" destOrd="0" presId="urn:microsoft.com/office/officeart/2005/8/layout/vList5"/>
    <dgm:cxn modelId="{0AC20D92-C374-44D1-87CB-4C3AC2978102}" srcId="{F7AF65C1-A135-4F10-995E-CFE9DFE322BF}" destId="{718BE984-C36B-4244-A29E-AA4652AFB37C}" srcOrd="5" destOrd="0" parTransId="{81C88827-203D-41D0-8E24-6F4887CF9557}" sibTransId="{E5702C1C-9D3D-4B4F-B444-8581B4F24C71}"/>
    <dgm:cxn modelId="{AD38B0B9-C34A-4249-BAFB-AC8DB60636A0}" type="presOf" srcId="{07A85BBC-A5BA-4B4A-9727-98592D7D7DFE}" destId="{56BC89E1-A297-4FCB-A449-DA0912AEFA21}" srcOrd="0" destOrd="0" presId="urn:microsoft.com/office/officeart/2005/8/layout/vList5"/>
    <dgm:cxn modelId="{2CF613CA-5E0F-4128-B18D-E1C3B40B44D3}" type="presOf" srcId="{718BE984-C36B-4244-A29E-AA4652AFB37C}" destId="{1B22C981-1CE1-4B7F-BBC4-B03F3A3544F7}" srcOrd="0" destOrd="0" presId="urn:microsoft.com/office/officeart/2005/8/layout/vList5"/>
    <dgm:cxn modelId="{4A4A3CF8-A011-4672-91D8-3BACD0FFFDD7}" type="presOf" srcId="{49A02EE4-F2AE-43F3-B8C1-9BC4BBE47F8F}" destId="{EB5364C4-056B-4DA4-8966-4E0AB9C6770D}" srcOrd="0" destOrd="0" presId="urn:microsoft.com/office/officeart/2005/8/layout/vList5"/>
    <dgm:cxn modelId="{E74993FC-6FBA-4D75-8255-94E34137FBF0}" srcId="{F7AF65C1-A135-4F10-995E-CFE9DFE322BF}" destId="{B4DDBC84-9276-4211-8548-A169DFBFD3CD}" srcOrd="0" destOrd="0" parTransId="{27A0E3BB-689B-4717-9C8E-D1CCCD8F6F98}" sibTransId="{BE3284B3-2A6D-4C6E-8677-AEA242A3AAD8}"/>
    <dgm:cxn modelId="{56F3C05E-2A59-40A2-8A71-8B22800CDCD1}" type="presParOf" srcId="{B221851A-324A-4509-B20B-F2676E12F562}" destId="{E068C6EA-FA27-4120-A4B3-6B377A40C1A4}" srcOrd="0" destOrd="0" presId="urn:microsoft.com/office/officeart/2005/8/layout/vList5"/>
    <dgm:cxn modelId="{BFA20AB5-959E-4ECA-8022-224664FF0576}" type="presParOf" srcId="{E068C6EA-FA27-4120-A4B3-6B377A40C1A4}" destId="{064A81E8-2804-4129-AB63-CFB5F7A9B7B2}" srcOrd="0" destOrd="0" presId="urn:microsoft.com/office/officeart/2005/8/layout/vList5"/>
    <dgm:cxn modelId="{3FB3F60F-63A9-498F-B429-76187FBA6370}" type="presParOf" srcId="{B221851A-324A-4509-B20B-F2676E12F562}" destId="{D019E2E3-E96D-4C33-91AD-24CA482A1B07}" srcOrd="1" destOrd="0" presId="urn:microsoft.com/office/officeart/2005/8/layout/vList5"/>
    <dgm:cxn modelId="{CC091470-2CE8-47C1-B8B8-8B839721844E}" type="presParOf" srcId="{B221851A-324A-4509-B20B-F2676E12F562}" destId="{5986E587-5BB4-49D8-910E-8217F02B76E2}" srcOrd="2" destOrd="0" presId="urn:microsoft.com/office/officeart/2005/8/layout/vList5"/>
    <dgm:cxn modelId="{1AA1F1D7-AE76-4ED8-9DB5-CBCDA51C28CF}" type="presParOf" srcId="{5986E587-5BB4-49D8-910E-8217F02B76E2}" destId="{7244BDE4-37DF-4876-9B41-943D8DA3CE63}" srcOrd="0" destOrd="0" presId="urn:microsoft.com/office/officeart/2005/8/layout/vList5"/>
    <dgm:cxn modelId="{61ADBCEE-FF24-4B3E-911A-91CD09D9515C}" type="presParOf" srcId="{B221851A-324A-4509-B20B-F2676E12F562}" destId="{CDB5ED23-68C1-48A2-BC69-A15BBEC46A3A}" srcOrd="3" destOrd="0" presId="urn:microsoft.com/office/officeart/2005/8/layout/vList5"/>
    <dgm:cxn modelId="{1A8CC3B7-E25A-4D2D-A39D-607AA613596A}" type="presParOf" srcId="{B221851A-324A-4509-B20B-F2676E12F562}" destId="{497EAF11-57E9-4951-A917-E9CD32CE1EBD}" srcOrd="4" destOrd="0" presId="urn:microsoft.com/office/officeart/2005/8/layout/vList5"/>
    <dgm:cxn modelId="{F68D1E29-0436-47CF-B079-8F6578AB6FE8}" type="presParOf" srcId="{497EAF11-57E9-4951-A917-E9CD32CE1EBD}" destId="{EB5364C4-056B-4DA4-8966-4E0AB9C6770D}" srcOrd="0" destOrd="0" presId="urn:microsoft.com/office/officeart/2005/8/layout/vList5"/>
    <dgm:cxn modelId="{5775B9EF-451E-4B95-9F72-7C6C1EA5B0C4}" type="presParOf" srcId="{B221851A-324A-4509-B20B-F2676E12F562}" destId="{532CB9F6-D063-4F89-9680-8E98DA3FB639}" srcOrd="5" destOrd="0" presId="urn:microsoft.com/office/officeart/2005/8/layout/vList5"/>
    <dgm:cxn modelId="{8655F2E6-296A-417B-9B17-D5955EC768E6}" type="presParOf" srcId="{B221851A-324A-4509-B20B-F2676E12F562}" destId="{2F7F4E59-736E-4793-A50B-AE414C2A258A}" srcOrd="6" destOrd="0" presId="urn:microsoft.com/office/officeart/2005/8/layout/vList5"/>
    <dgm:cxn modelId="{9A85B09E-C8D6-4B69-8256-F753D8C8632C}" type="presParOf" srcId="{2F7F4E59-736E-4793-A50B-AE414C2A258A}" destId="{60B36D17-9760-4C36-A177-303E929EEBB9}" srcOrd="0" destOrd="0" presId="urn:microsoft.com/office/officeart/2005/8/layout/vList5"/>
    <dgm:cxn modelId="{A023E815-023A-49CC-853C-1CA08F189EF3}" type="presParOf" srcId="{B221851A-324A-4509-B20B-F2676E12F562}" destId="{D1F22FB2-45E3-4E8E-8257-6BECDEF59F4B}" srcOrd="7" destOrd="0" presId="urn:microsoft.com/office/officeart/2005/8/layout/vList5"/>
    <dgm:cxn modelId="{F1B52656-0C8A-4C1F-84DD-0E6E2500FD2F}" type="presParOf" srcId="{B221851A-324A-4509-B20B-F2676E12F562}" destId="{0EC11FB3-7F59-454B-A582-1BDEF01B6B45}" srcOrd="8" destOrd="0" presId="urn:microsoft.com/office/officeart/2005/8/layout/vList5"/>
    <dgm:cxn modelId="{4E5E6C5A-A0F6-4554-B496-A771CBA12F29}" type="presParOf" srcId="{0EC11FB3-7F59-454B-A582-1BDEF01B6B45}" destId="{56BC89E1-A297-4FCB-A449-DA0912AEFA21}" srcOrd="0" destOrd="0" presId="urn:microsoft.com/office/officeart/2005/8/layout/vList5"/>
    <dgm:cxn modelId="{E4309CFC-C28E-4F0A-93D4-D520C80011F4}" type="presParOf" srcId="{B221851A-324A-4509-B20B-F2676E12F562}" destId="{4917ED4C-1290-4A23-A84D-CD5155D3DC8B}" srcOrd="9" destOrd="0" presId="urn:microsoft.com/office/officeart/2005/8/layout/vList5"/>
    <dgm:cxn modelId="{8A6AE43A-5C92-4F79-BCD8-8BA211332FDA}" type="presParOf" srcId="{B221851A-324A-4509-B20B-F2676E12F562}" destId="{35A76BF5-6D3C-4461-B168-4970B682081A}" srcOrd="10" destOrd="0" presId="urn:microsoft.com/office/officeart/2005/8/layout/vList5"/>
    <dgm:cxn modelId="{C742D704-09BE-4665-8197-49825C1CB367}" type="presParOf" srcId="{35A76BF5-6D3C-4461-B168-4970B682081A}" destId="{1B22C981-1CE1-4B7F-BBC4-B03F3A3544F7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C4F02D8-9252-431C-8A8B-14462AC9A8CE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61C3D924-A661-44AF-9FAC-8D20DDA4B3B5}">
      <dgm:prSet/>
      <dgm:spPr/>
      <dgm:t>
        <a:bodyPr/>
        <a:lstStyle/>
        <a:p>
          <a:r>
            <a:rPr lang="es-ES"/>
            <a:t>Recibir dinero (administraciones, multas).</a:t>
          </a:r>
          <a:endParaRPr lang="en-US"/>
        </a:p>
      </dgm:t>
    </dgm:pt>
    <dgm:pt modelId="{41F0DE44-6478-4D4D-AD89-A63AF885F6CA}" type="parTrans" cxnId="{BE1A295E-77C5-477C-BE5F-AB18B8AFC151}">
      <dgm:prSet/>
      <dgm:spPr/>
      <dgm:t>
        <a:bodyPr/>
        <a:lstStyle/>
        <a:p>
          <a:endParaRPr lang="en-US"/>
        </a:p>
      </dgm:t>
    </dgm:pt>
    <dgm:pt modelId="{5E6E962D-2783-4226-B031-4865EA588C7B}" type="sibTrans" cxnId="{BE1A295E-77C5-477C-BE5F-AB18B8AFC151}">
      <dgm:prSet/>
      <dgm:spPr/>
      <dgm:t>
        <a:bodyPr/>
        <a:lstStyle/>
        <a:p>
          <a:endParaRPr lang="en-US"/>
        </a:p>
      </dgm:t>
    </dgm:pt>
    <dgm:pt modelId="{11A567E0-F77C-4B11-AC5C-113B7F19C932}">
      <dgm:prSet/>
      <dgm:spPr/>
      <dgm:t>
        <a:bodyPr/>
        <a:lstStyle/>
        <a:p>
          <a:r>
            <a:rPr lang="es-ES"/>
            <a:t>Generar normativas de convivencia.</a:t>
          </a:r>
          <a:endParaRPr lang="en-US"/>
        </a:p>
      </dgm:t>
    </dgm:pt>
    <dgm:pt modelId="{EADF2F7F-D240-47FA-A46F-AB75F6D40446}" type="parTrans" cxnId="{E4BDECB6-92AF-46F8-93B4-FE6767A56DBC}">
      <dgm:prSet/>
      <dgm:spPr/>
      <dgm:t>
        <a:bodyPr/>
        <a:lstStyle/>
        <a:p>
          <a:endParaRPr lang="en-US"/>
        </a:p>
      </dgm:t>
    </dgm:pt>
    <dgm:pt modelId="{318CA10A-AA1B-418D-BF3B-2B5CC7AB9233}" type="sibTrans" cxnId="{E4BDECB6-92AF-46F8-93B4-FE6767A56DBC}">
      <dgm:prSet/>
      <dgm:spPr/>
      <dgm:t>
        <a:bodyPr/>
        <a:lstStyle/>
        <a:p>
          <a:endParaRPr lang="en-US"/>
        </a:p>
      </dgm:t>
    </dgm:pt>
    <dgm:pt modelId="{1078DAFA-654E-402A-A393-EE6A02485EC6}">
      <dgm:prSet/>
      <dgm:spPr/>
      <dgm:t>
        <a:bodyPr/>
        <a:lstStyle/>
        <a:p>
          <a:r>
            <a:rPr lang="es-ES"/>
            <a:t>Contratar personal-Despedir personal.</a:t>
          </a:r>
          <a:endParaRPr lang="en-US"/>
        </a:p>
      </dgm:t>
    </dgm:pt>
    <dgm:pt modelId="{7E285652-2725-4758-B974-D4D6716FC242}" type="parTrans" cxnId="{1C51535D-EFD1-4646-948F-953CC7B1175F}">
      <dgm:prSet/>
      <dgm:spPr/>
      <dgm:t>
        <a:bodyPr/>
        <a:lstStyle/>
        <a:p>
          <a:endParaRPr lang="en-US"/>
        </a:p>
      </dgm:t>
    </dgm:pt>
    <dgm:pt modelId="{AD35396E-2CE3-450A-9F0A-422FD8090B61}" type="sibTrans" cxnId="{1C51535D-EFD1-4646-948F-953CC7B1175F}">
      <dgm:prSet/>
      <dgm:spPr/>
      <dgm:t>
        <a:bodyPr/>
        <a:lstStyle/>
        <a:p>
          <a:endParaRPr lang="en-US"/>
        </a:p>
      </dgm:t>
    </dgm:pt>
    <dgm:pt modelId="{360ADBFC-72C5-4694-A941-51804ED6B2B1}">
      <dgm:prSet/>
      <dgm:spPr/>
      <dgm:t>
        <a:bodyPr/>
        <a:lstStyle/>
        <a:p>
          <a:r>
            <a:rPr lang="es-ES"/>
            <a:t>Pagar costos (salarios personales, servicios públicos, impuestos, daños, mantenimiento)</a:t>
          </a:r>
          <a:endParaRPr lang="en-US"/>
        </a:p>
      </dgm:t>
    </dgm:pt>
    <dgm:pt modelId="{EAFA4A68-428A-424E-8BF4-C21F1FF54764}" type="parTrans" cxnId="{4B068F83-CD0A-4571-B9F6-61C06BE3E8F1}">
      <dgm:prSet/>
      <dgm:spPr/>
      <dgm:t>
        <a:bodyPr/>
        <a:lstStyle/>
        <a:p>
          <a:endParaRPr lang="en-US"/>
        </a:p>
      </dgm:t>
    </dgm:pt>
    <dgm:pt modelId="{E8C38EAF-98D2-488B-96F0-6E2C5081467D}" type="sibTrans" cxnId="{4B068F83-CD0A-4571-B9F6-61C06BE3E8F1}">
      <dgm:prSet/>
      <dgm:spPr/>
      <dgm:t>
        <a:bodyPr/>
        <a:lstStyle/>
        <a:p>
          <a:endParaRPr lang="en-US"/>
        </a:p>
      </dgm:t>
    </dgm:pt>
    <dgm:pt modelId="{13E49AF3-7F06-42C7-AC5E-E8020964AEEC}">
      <dgm:prSet/>
      <dgm:spPr/>
      <dgm:t>
        <a:bodyPr/>
        <a:lstStyle/>
        <a:p>
          <a:r>
            <a:rPr lang="es-ES"/>
            <a:t>Manejar información (Registrar personal y residentes, modificar datos, control acerca de pagos y costos).</a:t>
          </a:r>
          <a:endParaRPr lang="en-US"/>
        </a:p>
      </dgm:t>
    </dgm:pt>
    <dgm:pt modelId="{9BD6E046-952E-42F5-A976-1030EAC11F03}" type="parTrans" cxnId="{CA550B2E-89A3-4BAD-B01B-3C92852B58B9}">
      <dgm:prSet/>
      <dgm:spPr/>
      <dgm:t>
        <a:bodyPr/>
        <a:lstStyle/>
        <a:p>
          <a:endParaRPr lang="en-US"/>
        </a:p>
      </dgm:t>
    </dgm:pt>
    <dgm:pt modelId="{008B8172-6662-4246-8A48-180ABB3952C2}" type="sibTrans" cxnId="{CA550B2E-89A3-4BAD-B01B-3C92852B58B9}">
      <dgm:prSet/>
      <dgm:spPr/>
      <dgm:t>
        <a:bodyPr/>
        <a:lstStyle/>
        <a:p>
          <a:endParaRPr lang="en-US"/>
        </a:p>
      </dgm:t>
    </dgm:pt>
    <dgm:pt modelId="{510F7A61-D605-434D-A474-939621598E7D}">
      <dgm:prSet/>
      <dgm:spPr/>
      <dgm:t>
        <a:bodyPr/>
        <a:lstStyle/>
        <a:p>
          <a:r>
            <a:rPr lang="es-ES"/>
            <a:t>Difundir información.</a:t>
          </a:r>
          <a:endParaRPr lang="en-US"/>
        </a:p>
      </dgm:t>
    </dgm:pt>
    <dgm:pt modelId="{8EBC5ADD-7C2D-4224-B680-9800680E6087}" type="parTrans" cxnId="{A27E89BF-D3CB-4041-8147-88A0DBBAE414}">
      <dgm:prSet/>
      <dgm:spPr/>
      <dgm:t>
        <a:bodyPr/>
        <a:lstStyle/>
        <a:p>
          <a:endParaRPr lang="en-US"/>
        </a:p>
      </dgm:t>
    </dgm:pt>
    <dgm:pt modelId="{22D17704-ACF8-4830-990C-5F85D7E3B106}" type="sibTrans" cxnId="{A27E89BF-D3CB-4041-8147-88A0DBBAE414}">
      <dgm:prSet/>
      <dgm:spPr/>
      <dgm:t>
        <a:bodyPr/>
        <a:lstStyle/>
        <a:p>
          <a:endParaRPr lang="en-US"/>
        </a:p>
      </dgm:t>
    </dgm:pt>
    <dgm:pt modelId="{EF80ECEC-395B-43ED-8838-33F1A436DB5F}">
      <dgm:prSet/>
      <dgm:spPr/>
      <dgm:t>
        <a:bodyPr/>
        <a:lstStyle/>
        <a:p>
          <a:r>
            <a:rPr lang="es-ES"/>
            <a:t>Tramitar asuntos legales.</a:t>
          </a:r>
          <a:endParaRPr lang="en-US"/>
        </a:p>
      </dgm:t>
    </dgm:pt>
    <dgm:pt modelId="{0F471BAF-3F8D-4484-B2D6-E7486603C81B}" type="parTrans" cxnId="{69E85737-1FF8-4F35-AE0F-70FA86A67954}">
      <dgm:prSet/>
      <dgm:spPr/>
      <dgm:t>
        <a:bodyPr/>
        <a:lstStyle/>
        <a:p>
          <a:endParaRPr lang="en-US"/>
        </a:p>
      </dgm:t>
    </dgm:pt>
    <dgm:pt modelId="{A80167F5-FD91-45F7-B17A-6D7E9A093287}" type="sibTrans" cxnId="{69E85737-1FF8-4F35-AE0F-70FA86A67954}">
      <dgm:prSet/>
      <dgm:spPr/>
      <dgm:t>
        <a:bodyPr/>
        <a:lstStyle/>
        <a:p>
          <a:endParaRPr lang="en-US"/>
        </a:p>
      </dgm:t>
    </dgm:pt>
    <dgm:pt modelId="{B800BD29-B21C-435D-8310-2F39D49466A1}">
      <dgm:prSet/>
      <dgm:spPr/>
      <dgm:t>
        <a:bodyPr/>
        <a:lstStyle/>
        <a:p>
          <a:r>
            <a:rPr lang="es-ES"/>
            <a:t>Controlar el ingreso a la copropiedad.</a:t>
          </a:r>
          <a:endParaRPr lang="en-US"/>
        </a:p>
      </dgm:t>
    </dgm:pt>
    <dgm:pt modelId="{6A5429A8-6266-4DAA-A500-ECF5420B3764}" type="parTrans" cxnId="{C24D2568-BE7F-4226-BA26-04C9F068B9B4}">
      <dgm:prSet/>
      <dgm:spPr/>
      <dgm:t>
        <a:bodyPr/>
        <a:lstStyle/>
        <a:p>
          <a:endParaRPr lang="en-US"/>
        </a:p>
      </dgm:t>
    </dgm:pt>
    <dgm:pt modelId="{B0A57E41-2AF1-4219-AE88-A739C2948172}" type="sibTrans" cxnId="{C24D2568-BE7F-4226-BA26-04C9F068B9B4}">
      <dgm:prSet/>
      <dgm:spPr/>
      <dgm:t>
        <a:bodyPr/>
        <a:lstStyle/>
        <a:p>
          <a:endParaRPr lang="en-US"/>
        </a:p>
      </dgm:t>
    </dgm:pt>
    <dgm:pt modelId="{98C7DCD0-6311-437B-9C56-9C828BACCF6B}" type="pres">
      <dgm:prSet presAssocID="{3C4F02D8-9252-431C-8A8B-14462AC9A8CE}" presName="linear" presStyleCnt="0">
        <dgm:presLayoutVars>
          <dgm:animLvl val="lvl"/>
          <dgm:resizeHandles val="exact"/>
        </dgm:presLayoutVars>
      </dgm:prSet>
      <dgm:spPr/>
    </dgm:pt>
    <dgm:pt modelId="{2D849A72-3845-4121-9B65-A768061340B3}" type="pres">
      <dgm:prSet presAssocID="{61C3D924-A661-44AF-9FAC-8D20DDA4B3B5}" presName="parentText" presStyleLbl="node1" presStyleIdx="0" presStyleCnt="8">
        <dgm:presLayoutVars>
          <dgm:chMax val="0"/>
          <dgm:bulletEnabled val="1"/>
        </dgm:presLayoutVars>
      </dgm:prSet>
      <dgm:spPr/>
    </dgm:pt>
    <dgm:pt modelId="{789813CF-FCDD-431E-B105-61EB4ADBBE87}" type="pres">
      <dgm:prSet presAssocID="{5E6E962D-2783-4226-B031-4865EA588C7B}" presName="spacer" presStyleCnt="0"/>
      <dgm:spPr/>
    </dgm:pt>
    <dgm:pt modelId="{4B9CD3BE-3B9A-46EB-97CC-6CFF17E23455}" type="pres">
      <dgm:prSet presAssocID="{11A567E0-F77C-4B11-AC5C-113B7F19C932}" presName="parentText" presStyleLbl="node1" presStyleIdx="1" presStyleCnt="8">
        <dgm:presLayoutVars>
          <dgm:chMax val="0"/>
          <dgm:bulletEnabled val="1"/>
        </dgm:presLayoutVars>
      </dgm:prSet>
      <dgm:spPr/>
    </dgm:pt>
    <dgm:pt modelId="{AD68C8FE-E77B-442F-A201-63AE8BDEF123}" type="pres">
      <dgm:prSet presAssocID="{318CA10A-AA1B-418D-BF3B-2B5CC7AB9233}" presName="spacer" presStyleCnt="0"/>
      <dgm:spPr/>
    </dgm:pt>
    <dgm:pt modelId="{B6C185F8-0AFA-41EA-88B2-55512B76E3DE}" type="pres">
      <dgm:prSet presAssocID="{1078DAFA-654E-402A-A393-EE6A02485EC6}" presName="parentText" presStyleLbl="node1" presStyleIdx="2" presStyleCnt="8">
        <dgm:presLayoutVars>
          <dgm:chMax val="0"/>
          <dgm:bulletEnabled val="1"/>
        </dgm:presLayoutVars>
      </dgm:prSet>
      <dgm:spPr/>
    </dgm:pt>
    <dgm:pt modelId="{4757A148-07CB-411D-A268-DF533A1FB12E}" type="pres">
      <dgm:prSet presAssocID="{AD35396E-2CE3-450A-9F0A-422FD8090B61}" presName="spacer" presStyleCnt="0"/>
      <dgm:spPr/>
    </dgm:pt>
    <dgm:pt modelId="{88954965-2B52-436F-9675-96596E7B79CA}" type="pres">
      <dgm:prSet presAssocID="{360ADBFC-72C5-4694-A941-51804ED6B2B1}" presName="parentText" presStyleLbl="node1" presStyleIdx="3" presStyleCnt="8">
        <dgm:presLayoutVars>
          <dgm:chMax val="0"/>
          <dgm:bulletEnabled val="1"/>
        </dgm:presLayoutVars>
      </dgm:prSet>
      <dgm:spPr/>
    </dgm:pt>
    <dgm:pt modelId="{ACA68C3E-A155-4DD2-86E7-0A43EF80B4DA}" type="pres">
      <dgm:prSet presAssocID="{E8C38EAF-98D2-488B-96F0-6E2C5081467D}" presName="spacer" presStyleCnt="0"/>
      <dgm:spPr/>
    </dgm:pt>
    <dgm:pt modelId="{D7575D9A-06AC-4254-BEDB-49BBE9A1C449}" type="pres">
      <dgm:prSet presAssocID="{13E49AF3-7F06-42C7-AC5E-E8020964AEEC}" presName="parentText" presStyleLbl="node1" presStyleIdx="4" presStyleCnt="8">
        <dgm:presLayoutVars>
          <dgm:chMax val="0"/>
          <dgm:bulletEnabled val="1"/>
        </dgm:presLayoutVars>
      </dgm:prSet>
      <dgm:spPr/>
    </dgm:pt>
    <dgm:pt modelId="{2D82817E-9CF1-4E14-A116-09190BD64FD4}" type="pres">
      <dgm:prSet presAssocID="{008B8172-6662-4246-8A48-180ABB3952C2}" presName="spacer" presStyleCnt="0"/>
      <dgm:spPr/>
    </dgm:pt>
    <dgm:pt modelId="{89DE7A0C-6ED9-4BA4-B37C-10135A9D1DC7}" type="pres">
      <dgm:prSet presAssocID="{510F7A61-D605-434D-A474-939621598E7D}" presName="parentText" presStyleLbl="node1" presStyleIdx="5" presStyleCnt="8">
        <dgm:presLayoutVars>
          <dgm:chMax val="0"/>
          <dgm:bulletEnabled val="1"/>
        </dgm:presLayoutVars>
      </dgm:prSet>
      <dgm:spPr/>
    </dgm:pt>
    <dgm:pt modelId="{FD3AE1E2-183F-4DA1-881E-B5DB829BC3CC}" type="pres">
      <dgm:prSet presAssocID="{22D17704-ACF8-4830-990C-5F85D7E3B106}" presName="spacer" presStyleCnt="0"/>
      <dgm:spPr/>
    </dgm:pt>
    <dgm:pt modelId="{052BED6D-5FA2-438B-B5EB-003436E08305}" type="pres">
      <dgm:prSet presAssocID="{EF80ECEC-395B-43ED-8838-33F1A436DB5F}" presName="parentText" presStyleLbl="node1" presStyleIdx="6" presStyleCnt="8">
        <dgm:presLayoutVars>
          <dgm:chMax val="0"/>
          <dgm:bulletEnabled val="1"/>
        </dgm:presLayoutVars>
      </dgm:prSet>
      <dgm:spPr/>
    </dgm:pt>
    <dgm:pt modelId="{5B6C6CB8-91F0-4CC7-B550-D9C3F9CA6B11}" type="pres">
      <dgm:prSet presAssocID="{A80167F5-FD91-45F7-B17A-6D7E9A093287}" presName="spacer" presStyleCnt="0"/>
      <dgm:spPr/>
    </dgm:pt>
    <dgm:pt modelId="{FE8E0110-D149-4135-BEA9-4AD3DF643063}" type="pres">
      <dgm:prSet presAssocID="{B800BD29-B21C-435D-8310-2F39D49466A1}" presName="parentText" presStyleLbl="node1" presStyleIdx="7" presStyleCnt="8">
        <dgm:presLayoutVars>
          <dgm:chMax val="0"/>
          <dgm:bulletEnabled val="1"/>
        </dgm:presLayoutVars>
      </dgm:prSet>
      <dgm:spPr/>
    </dgm:pt>
  </dgm:ptLst>
  <dgm:cxnLst>
    <dgm:cxn modelId="{91EBD31E-7790-4F72-B3C2-58EA31937BDB}" type="presOf" srcId="{1078DAFA-654E-402A-A393-EE6A02485EC6}" destId="{B6C185F8-0AFA-41EA-88B2-55512B76E3DE}" srcOrd="0" destOrd="0" presId="urn:microsoft.com/office/officeart/2005/8/layout/vList2"/>
    <dgm:cxn modelId="{CA550B2E-89A3-4BAD-B01B-3C92852B58B9}" srcId="{3C4F02D8-9252-431C-8A8B-14462AC9A8CE}" destId="{13E49AF3-7F06-42C7-AC5E-E8020964AEEC}" srcOrd="4" destOrd="0" parTransId="{9BD6E046-952E-42F5-A976-1030EAC11F03}" sibTransId="{008B8172-6662-4246-8A48-180ABB3952C2}"/>
    <dgm:cxn modelId="{5C6EFE2E-B74F-413A-8707-83906395DF3C}" type="presOf" srcId="{360ADBFC-72C5-4694-A941-51804ED6B2B1}" destId="{88954965-2B52-436F-9675-96596E7B79CA}" srcOrd="0" destOrd="0" presId="urn:microsoft.com/office/officeart/2005/8/layout/vList2"/>
    <dgm:cxn modelId="{69E85737-1FF8-4F35-AE0F-70FA86A67954}" srcId="{3C4F02D8-9252-431C-8A8B-14462AC9A8CE}" destId="{EF80ECEC-395B-43ED-8838-33F1A436DB5F}" srcOrd="6" destOrd="0" parTransId="{0F471BAF-3F8D-4484-B2D6-E7486603C81B}" sibTransId="{A80167F5-FD91-45F7-B17A-6D7E9A093287}"/>
    <dgm:cxn modelId="{6FDFA339-68DE-43AE-A262-3DA4C62216FD}" type="presOf" srcId="{61C3D924-A661-44AF-9FAC-8D20DDA4B3B5}" destId="{2D849A72-3845-4121-9B65-A768061340B3}" srcOrd="0" destOrd="0" presId="urn:microsoft.com/office/officeart/2005/8/layout/vList2"/>
    <dgm:cxn modelId="{1C51535D-EFD1-4646-948F-953CC7B1175F}" srcId="{3C4F02D8-9252-431C-8A8B-14462AC9A8CE}" destId="{1078DAFA-654E-402A-A393-EE6A02485EC6}" srcOrd="2" destOrd="0" parTransId="{7E285652-2725-4758-B974-D4D6716FC242}" sibTransId="{AD35396E-2CE3-450A-9F0A-422FD8090B61}"/>
    <dgm:cxn modelId="{BE1A295E-77C5-477C-BE5F-AB18B8AFC151}" srcId="{3C4F02D8-9252-431C-8A8B-14462AC9A8CE}" destId="{61C3D924-A661-44AF-9FAC-8D20DDA4B3B5}" srcOrd="0" destOrd="0" parTransId="{41F0DE44-6478-4D4D-AD89-A63AF885F6CA}" sibTransId="{5E6E962D-2783-4226-B031-4865EA588C7B}"/>
    <dgm:cxn modelId="{5A73EA63-A092-42F6-8CDC-3253772C8EA5}" type="presOf" srcId="{3C4F02D8-9252-431C-8A8B-14462AC9A8CE}" destId="{98C7DCD0-6311-437B-9C56-9C828BACCF6B}" srcOrd="0" destOrd="0" presId="urn:microsoft.com/office/officeart/2005/8/layout/vList2"/>
    <dgm:cxn modelId="{C24D2568-BE7F-4226-BA26-04C9F068B9B4}" srcId="{3C4F02D8-9252-431C-8A8B-14462AC9A8CE}" destId="{B800BD29-B21C-435D-8310-2F39D49466A1}" srcOrd="7" destOrd="0" parTransId="{6A5429A8-6266-4DAA-A500-ECF5420B3764}" sibTransId="{B0A57E41-2AF1-4219-AE88-A739C2948172}"/>
    <dgm:cxn modelId="{4B068F83-CD0A-4571-B9F6-61C06BE3E8F1}" srcId="{3C4F02D8-9252-431C-8A8B-14462AC9A8CE}" destId="{360ADBFC-72C5-4694-A941-51804ED6B2B1}" srcOrd="3" destOrd="0" parTransId="{EAFA4A68-428A-424E-8BF4-C21F1FF54764}" sibTransId="{E8C38EAF-98D2-488B-96F0-6E2C5081467D}"/>
    <dgm:cxn modelId="{9551F797-CCF4-4070-98AB-B34A1B7DD765}" type="presOf" srcId="{EF80ECEC-395B-43ED-8838-33F1A436DB5F}" destId="{052BED6D-5FA2-438B-B5EB-003436E08305}" srcOrd="0" destOrd="0" presId="urn:microsoft.com/office/officeart/2005/8/layout/vList2"/>
    <dgm:cxn modelId="{5B05B1A8-D493-43AC-A1F6-A04C19A7CD37}" type="presOf" srcId="{13E49AF3-7F06-42C7-AC5E-E8020964AEEC}" destId="{D7575D9A-06AC-4254-BEDB-49BBE9A1C449}" srcOrd="0" destOrd="0" presId="urn:microsoft.com/office/officeart/2005/8/layout/vList2"/>
    <dgm:cxn modelId="{4F17E0AE-E65F-4B82-82A6-C81E2C9BC992}" type="presOf" srcId="{B800BD29-B21C-435D-8310-2F39D49466A1}" destId="{FE8E0110-D149-4135-BEA9-4AD3DF643063}" srcOrd="0" destOrd="0" presId="urn:microsoft.com/office/officeart/2005/8/layout/vList2"/>
    <dgm:cxn modelId="{E4BDECB6-92AF-46F8-93B4-FE6767A56DBC}" srcId="{3C4F02D8-9252-431C-8A8B-14462AC9A8CE}" destId="{11A567E0-F77C-4B11-AC5C-113B7F19C932}" srcOrd="1" destOrd="0" parTransId="{EADF2F7F-D240-47FA-A46F-AB75F6D40446}" sibTransId="{318CA10A-AA1B-418D-BF3B-2B5CC7AB9233}"/>
    <dgm:cxn modelId="{A27E89BF-D3CB-4041-8147-88A0DBBAE414}" srcId="{3C4F02D8-9252-431C-8A8B-14462AC9A8CE}" destId="{510F7A61-D605-434D-A474-939621598E7D}" srcOrd="5" destOrd="0" parTransId="{8EBC5ADD-7C2D-4224-B680-9800680E6087}" sibTransId="{22D17704-ACF8-4830-990C-5F85D7E3B106}"/>
    <dgm:cxn modelId="{05BC0FD1-82B1-4578-BD45-A8B2600D9C22}" type="presOf" srcId="{510F7A61-D605-434D-A474-939621598E7D}" destId="{89DE7A0C-6ED9-4BA4-B37C-10135A9D1DC7}" srcOrd="0" destOrd="0" presId="urn:microsoft.com/office/officeart/2005/8/layout/vList2"/>
    <dgm:cxn modelId="{3FFAE2FA-5D32-4404-8EA2-1075A0D004D3}" type="presOf" srcId="{11A567E0-F77C-4B11-AC5C-113B7F19C932}" destId="{4B9CD3BE-3B9A-46EB-97CC-6CFF17E23455}" srcOrd="0" destOrd="0" presId="urn:microsoft.com/office/officeart/2005/8/layout/vList2"/>
    <dgm:cxn modelId="{6B759DCC-C472-435D-96D0-8C162EBAB557}" type="presParOf" srcId="{98C7DCD0-6311-437B-9C56-9C828BACCF6B}" destId="{2D849A72-3845-4121-9B65-A768061340B3}" srcOrd="0" destOrd="0" presId="urn:microsoft.com/office/officeart/2005/8/layout/vList2"/>
    <dgm:cxn modelId="{781FB28B-0941-4D40-9AB3-872DC381EC64}" type="presParOf" srcId="{98C7DCD0-6311-437B-9C56-9C828BACCF6B}" destId="{789813CF-FCDD-431E-B105-61EB4ADBBE87}" srcOrd="1" destOrd="0" presId="urn:microsoft.com/office/officeart/2005/8/layout/vList2"/>
    <dgm:cxn modelId="{14A51B37-FAA4-44EB-9436-EEECF1235373}" type="presParOf" srcId="{98C7DCD0-6311-437B-9C56-9C828BACCF6B}" destId="{4B9CD3BE-3B9A-46EB-97CC-6CFF17E23455}" srcOrd="2" destOrd="0" presId="urn:microsoft.com/office/officeart/2005/8/layout/vList2"/>
    <dgm:cxn modelId="{6A3E3E67-267D-4813-982A-7802E0778E52}" type="presParOf" srcId="{98C7DCD0-6311-437B-9C56-9C828BACCF6B}" destId="{AD68C8FE-E77B-442F-A201-63AE8BDEF123}" srcOrd="3" destOrd="0" presId="urn:microsoft.com/office/officeart/2005/8/layout/vList2"/>
    <dgm:cxn modelId="{76910F71-57D3-48FA-8FF3-64A8CD8020BA}" type="presParOf" srcId="{98C7DCD0-6311-437B-9C56-9C828BACCF6B}" destId="{B6C185F8-0AFA-41EA-88B2-55512B76E3DE}" srcOrd="4" destOrd="0" presId="urn:microsoft.com/office/officeart/2005/8/layout/vList2"/>
    <dgm:cxn modelId="{D0743422-B71D-432F-B605-34F6E34FDDD0}" type="presParOf" srcId="{98C7DCD0-6311-437B-9C56-9C828BACCF6B}" destId="{4757A148-07CB-411D-A268-DF533A1FB12E}" srcOrd="5" destOrd="0" presId="urn:microsoft.com/office/officeart/2005/8/layout/vList2"/>
    <dgm:cxn modelId="{51E48532-6BB3-4DF7-92C8-4BD82D365F20}" type="presParOf" srcId="{98C7DCD0-6311-437B-9C56-9C828BACCF6B}" destId="{88954965-2B52-436F-9675-96596E7B79CA}" srcOrd="6" destOrd="0" presId="urn:microsoft.com/office/officeart/2005/8/layout/vList2"/>
    <dgm:cxn modelId="{01C6AB7A-8DAC-4AF4-9C42-97104D3E30A7}" type="presParOf" srcId="{98C7DCD0-6311-437B-9C56-9C828BACCF6B}" destId="{ACA68C3E-A155-4DD2-86E7-0A43EF80B4DA}" srcOrd="7" destOrd="0" presId="urn:microsoft.com/office/officeart/2005/8/layout/vList2"/>
    <dgm:cxn modelId="{946629B2-03B8-4DD0-BD1C-CD49F0491BEF}" type="presParOf" srcId="{98C7DCD0-6311-437B-9C56-9C828BACCF6B}" destId="{D7575D9A-06AC-4254-BEDB-49BBE9A1C449}" srcOrd="8" destOrd="0" presId="urn:microsoft.com/office/officeart/2005/8/layout/vList2"/>
    <dgm:cxn modelId="{3B35F605-91B5-4E19-B698-9154BF516405}" type="presParOf" srcId="{98C7DCD0-6311-437B-9C56-9C828BACCF6B}" destId="{2D82817E-9CF1-4E14-A116-09190BD64FD4}" srcOrd="9" destOrd="0" presId="urn:microsoft.com/office/officeart/2005/8/layout/vList2"/>
    <dgm:cxn modelId="{A60FF13C-431A-4B80-8258-A57B59238756}" type="presParOf" srcId="{98C7DCD0-6311-437B-9C56-9C828BACCF6B}" destId="{89DE7A0C-6ED9-4BA4-B37C-10135A9D1DC7}" srcOrd="10" destOrd="0" presId="urn:microsoft.com/office/officeart/2005/8/layout/vList2"/>
    <dgm:cxn modelId="{862FBBF2-EBE8-4884-827A-EDEFD04B0155}" type="presParOf" srcId="{98C7DCD0-6311-437B-9C56-9C828BACCF6B}" destId="{FD3AE1E2-183F-4DA1-881E-B5DB829BC3CC}" srcOrd="11" destOrd="0" presId="urn:microsoft.com/office/officeart/2005/8/layout/vList2"/>
    <dgm:cxn modelId="{58FE54B3-AC0F-4C0C-90AD-0EDB9448AB8F}" type="presParOf" srcId="{98C7DCD0-6311-437B-9C56-9C828BACCF6B}" destId="{052BED6D-5FA2-438B-B5EB-003436E08305}" srcOrd="12" destOrd="0" presId="urn:microsoft.com/office/officeart/2005/8/layout/vList2"/>
    <dgm:cxn modelId="{4C3ABAEC-AEB8-4EEB-8C67-9569E0B90A3F}" type="presParOf" srcId="{98C7DCD0-6311-437B-9C56-9C828BACCF6B}" destId="{5B6C6CB8-91F0-4CC7-B550-D9C3F9CA6B11}" srcOrd="13" destOrd="0" presId="urn:microsoft.com/office/officeart/2005/8/layout/vList2"/>
    <dgm:cxn modelId="{F02BA1E5-B278-4172-9846-23C6D5C62921}" type="presParOf" srcId="{98C7DCD0-6311-437B-9C56-9C828BACCF6B}" destId="{FE8E0110-D149-4135-BEA9-4AD3DF643063}" srcOrd="1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105E62A-C7DB-46F3-8682-FA26F92B5B1A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FBED82B-CF09-4772-B475-839C133F3D1D}">
      <dgm:prSet/>
      <dgm:spPr/>
      <dgm:t>
        <a:bodyPr/>
        <a:lstStyle/>
        <a:p>
          <a:r>
            <a:rPr lang="es-ES"/>
            <a:t>Fácil acceso de los datos.</a:t>
          </a:r>
          <a:endParaRPr lang="en-US"/>
        </a:p>
      </dgm:t>
    </dgm:pt>
    <dgm:pt modelId="{874CDF98-8DBB-4909-9862-5CC40FEF61A5}" type="parTrans" cxnId="{E21E3FB4-7CCF-4FC8-9C9A-4FDD55D9395B}">
      <dgm:prSet/>
      <dgm:spPr/>
      <dgm:t>
        <a:bodyPr/>
        <a:lstStyle/>
        <a:p>
          <a:endParaRPr lang="en-US"/>
        </a:p>
      </dgm:t>
    </dgm:pt>
    <dgm:pt modelId="{04953BAC-ED38-4C77-AB9F-BD2411E732C5}" type="sibTrans" cxnId="{E21E3FB4-7CCF-4FC8-9C9A-4FDD55D9395B}">
      <dgm:prSet/>
      <dgm:spPr/>
      <dgm:t>
        <a:bodyPr/>
        <a:lstStyle/>
        <a:p>
          <a:endParaRPr lang="en-US"/>
        </a:p>
      </dgm:t>
    </dgm:pt>
    <dgm:pt modelId="{C49FC43F-898F-49DA-A691-5DCF8978629F}">
      <dgm:prSet/>
      <dgm:spPr/>
      <dgm:t>
        <a:bodyPr/>
        <a:lstStyle/>
        <a:p>
          <a:r>
            <a:rPr lang="es-ES"/>
            <a:t>Plataforma amigable (fácil uso, intuitiva).</a:t>
          </a:r>
          <a:endParaRPr lang="en-US"/>
        </a:p>
      </dgm:t>
    </dgm:pt>
    <dgm:pt modelId="{1C8FAA7D-D6FC-413B-8D9C-371096ADFE7E}" type="parTrans" cxnId="{F3F402DF-67CD-49D2-86CF-CF3F314CA759}">
      <dgm:prSet/>
      <dgm:spPr/>
      <dgm:t>
        <a:bodyPr/>
        <a:lstStyle/>
        <a:p>
          <a:endParaRPr lang="en-US"/>
        </a:p>
      </dgm:t>
    </dgm:pt>
    <dgm:pt modelId="{5676F338-1A41-4543-BD69-AB87C6035384}" type="sibTrans" cxnId="{F3F402DF-67CD-49D2-86CF-CF3F314CA759}">
      <dgm:prSet/>
      <dgm:spPr/>
      <dgm:t>
        <a:bodyPr/>
        <a:lstStyle/>
        <a:p>
          <a:endParaRPr lang="en-US"/>
        </a:p>
      </dgm:t>
    </dgm:pt>
    <dgm:pt modelId="{417DE848-2B38-4AE5-AEAF-AE0D2F493674}">
      <dgm:prSet/>
      <dgm:spPr/>
      <dgm:t>
        <a:bodyPr/>
        <a:lstStyle/>
        <a:p>
          <a:r>
            <a:rPr lang="es-ES"/>
            <a:t>Precisión en la toma y cálculo de datos.</a:t>
          </a:r>
          <a:endParaRPr lang="en-US"/>
        </a:p>
      </dgm:t>
    </dgm:pt>
    <dgm:pt modelId="{B5C2CF49-EDC8-4E80-989F-3D8D912BC308}" type="parTrans" cxnId="{1A93C89F-A02E-45BC-AA5B-2965BEEC0687}">
      <dgm:prSet/>
      <dgm:spPr/>
      <dgm:t>
        <a:bodyPr/>
        <a:lstStyle/>
        <a:p>
          <a:endParaRPr lang="en-US"/>
        </a:p>
      </dgm:t>
    </dgm:pt>
    <dgm:pt modelId="{F14DCCE4-AD2D-4A88-A2B5-CF9107534E99}" type="sibTrans" cxnId="{1A93C89F-A02E-45BC-AA5B-2965BEEC0687}">
      <dgm:prSet/>
      <dgm:spPr/>
      <dgm:t>
        <a:bodyPr/>
        <a:lstStyle/>
        <a:p>
          <a:endParaRPr lang="en-US"/>
        </a:p>
      </dgm:t>
    </dgm:pt>
    <dgm:pt modelId="{99AA4BC8-6DD0-47F0-8277-6D304C9CCD40}">
      <dgm:prSet/>
      <dgm:spPr/>
      <dgm:t>
        <a:bodyPr/>
        <a:lstStyle/>
        <a:p>
          <a:r>
            <a:rPr lang="es-ES"/>
            <a:t>Comunicación asertiva. (Alertas y Advertencias)</a:t>
          </a:r>
          <a:endParaRPr lang="en-US"/>
        </a:p>
      </dgm:t>
    </dgm:pt>
    <dgm:pt modelId="{A7BCDF94-050D-4A3E-860E-C29F7D409BBB}" type="parTrans" cxnId="{3F5793DB-B368-42DD-9A9B-5B3156F86158}">
      <dgm:prSet/>
      <dgm:spPr/>
      <dgm:t>
        <a:bodyPr/>
        <a:lstStyle/>
        <a:p>
          <a:endParaRPr lang="en-US"/>
        </a:p>
      </dgm:t>
    </dgm:pt>
    <dgm:pt modelId="{89DDA0E6-2B46-4C6E-8FD7-AB7889D2FBBB}" type="sibTrans" cxnId="{3F5793DB-B368-42DD-9A9B-5B3156F86158}">
      <dgm:prSet/>
      <dgm:spPr/>
      <dgm:t>
        <a:bodyPr/>
        <a:lstStyle/>
        <a:p>
          <a:endParaRPr lang="en-US"/>
        </a:p>
      </dgm:t>
    </dgm:pt>
    <dgm:pt modelId="{42BBE386-86C3-4BDD-809F-93ED61B2A880}">
      <dgm:prSet/>
      <dgm:spPr/>
      <dgm:t>
        <a:bodyPr/>
        <a:lstStyle/>
        <a:p>
          <a:r>
            <a:rPr lang="es-ES"/>
            <a:t>Seguridad y privacidad para los datos.</a:t>
          </a:r>
          <a:endParaRPr lang="en-US"/>
        </a:p>
      </dgm:t>
    </dgm:pt>
    <dgm:pt modelId="{314E4FEF-D520-409F-988A-1CB3B5399037}" type="parTrans" cxnId="{DEBDC040-1C40-4EFD-AC13-297CF248E971}">
      <dgm:prSet/>
      <dgm:spPr/>
      <dgm:t>
        <a:bodyPr/>
        <a:lstStyle/>
        <a:p>
          <a:endParaRPr lang="en-US"/>
        </a:p>
      </dgm:t>
    </dgm:pt>
    <dgm:pt modelId="{E93EC34A-9308-472F-952F-9D18B393D135}" type="sibTrans" cxnId="{DEBDC040-1C40-4EFD-AC13-297CF248E971}">
      <dgm:prSet/>
      <dgm:spPr/>
      <dgm:t>
        <a:bodyPr/>
        <a:lstStyle/>
        <a:p>
          <a:endParaRPr lang="en-US"/>
        </a:p>
      </dgm:t>
    </dgm:pt>
    <dgm:pt modelId="{EDEB625D-4CCB-4AA2-99B9-50FAB598C27C}">
      <dgm:prSet/>
      <dgm:spPr/>
      <dgm:t>
        <a:bodyPr/>
        <a:lstStyle/>
        <a:p>
          <a:r>
            <a:rPr lang="es-ES"/>
            <a:t>Diferentes roles para visualización del Software.</a:t>
          </a:r>
          <a:endParaRPr lang="en-US"/>
        </a:p>
      </dgm:t>
    </dgm:pt>
    <dgm:pt modelId="{509FE085-0895-4422-8EBD-94443310A5CE}" type="parTrans" cxnId="{0BBAFE19-7CD2-4483-97B7-DCA309BBFAD9}">
      <dgm:prSet/>
      <dgm:spPr/>
      <dgm:t>
        <a:bodyPr/>
        <a:lstStyle/>
        <a:p>
          <a:endParaRPr lang="en-US"/>
        </a:p>
      </dgm:t>
    </dgm:pt>
    <dgm:pt modelId="{15255979-064A-4C2B-8E12-F24329EAE944}" type="sibTrans" cxnId="{0BBAFE19-7CD2-4483-97B7-DCA309BBFAD9}">
      <dgm:prSet/>
      <dgm:spPr/>
      <dgm:t>
        <a:bodyPr/>
        <a:lstStyle/>
        <a:p>
          <a:endParaRPr lang="en-US"/>
        </a:p>
      </dgm:t>
    </dgm:pt>
    <dgm:pt modelId="{4F41938E-FDBF-45FB-9B3C-9C71651A27EF}" type="pres">
      <dgm:prSet presAssocID="{3105E62A-C7DB-46F3-8682-FA26F92B5B1A}" presName="vert0" presStyleCnt="0">
        <dgm:presLayoutVars>
          <dgm:dir/>
          <dgm:animOne val="branch"/>
          <dgm:animLvl val="lvl"/>
        </dgm:presLayoutVars>
      </dgm:prSet>
      <dgm:spPr/>
    </dgm:pt>
    <dgm:pt modelId="{796A433A-AFDD-45FB-8215-F2B65107FC3E}" type="pres">
      <dgm:prSet presAssocID="{5FBED82B-CF09-4772-B475-839C133F3D1D}" presName="thickLine" presStyleLbl="alignNode1" presStyleIdx="0" presStyleCnt="6"/>
      <dgm:spPr/>
    </dgm:pt>
    <dgm:pt modelId="{8249CD38-D491-4CA5-A705-91E3F81E8DF8}" type="pres">
      <dgm:prSet presAssocID="{5FBED82B-CF09-4772-B475-839C133F3D1D}" presName="horz1" presStyleCnt="0"/>
      <dgm:spPr/>
    </dgm:pt>
    <dgm:pt modelId="{A5692280-C0EF-402B-8F7D-E27F1C72A324}" type="pres">
      <dgm:prSet presAssocID="{5FBED82B-CF09-4772-B475-839C133F3D1D}" presName="tx1" presStyleLbl="revTx" presStyleIdx="0" presStyleCnt="6"/>
      <dgm:spPr/>
    </dgm:pt>
    <dgm:pt modelId="{936064A4-DEA2-4E53-8576-B3884D7945D0}" type="pres">
      <dgm:prSet presAssocID="{5FBED82B-CF09-4772-B475-839C133F3D1D}" presName="vert1" presStyleCnt="0"/>
      <dgm:spPr/>
    </dgm:pt>
    <dgm:pt modelId="{DB90BC27-D750-410A-9AA2-606D16A15926}" type="pres">
      <dgm:prSet presAssocID="{C49FC43F-898F-49DA-A691-5DCF8978629F}" presName="thickLine" presStyleLbl="alignNode1" presStyleIdx="1" presStyleCnt="6"/>
      <dgm:spPr/>
    </dgm:pt>
    <dgm:pt modelId="{306F8DF7-D993-4D18-8ED0-D6EA8E37A393}" type="pres">
      <dgm:prSet presAssocID="{C49FC43F-898F-49DA-A691-5DCF8978629F}" presName="horz1" presStyleCnt="0"/>
      <dgm:spPr/>
    </dgm:pt>
    <dgm:pt modelId="{E61A3226-F7C9-45F3-BD7A-9E545DC5A641}" type="pres">
      <dgm:prSet presAssocID="{C49FC43F-898F-49DA-A691-5DCF8978629F}" presName="tx1" presStyleLbl="revTx" presStyleIdx="1" presStyleCnt="6"/>
      <dgm:spPr/>
    </dgm:pt>
    <dgm:pt modelId="{DE7D25C0-2412-40C7-B1BD-A32044FCCD28}" type="pres">
      <dgm:prSet presAssocID="{C49FC43F-898F-49DA-A691-5DCF8978629F}" presName="vert1" presStyleCnt="0"/>
      <dgm:spPr/>
    </dgm:pt>
    <dgm:pt modelId="{FE1C21FC-6B3D-4614-AAAF-7D664133D93A}" type="pres">
      <dgm:prSet presAssocID="{417DE848-2B38-4AE5-AEAF-AE0D2F493674}" presName="thickLine" presStyleLbl="alignNode1" presStyleIdx="2" presStyleCnt="6"/>
      <dgm:spPr/>
    </dgm:pt>
    <dgm:pt modelId="{85578B22-365D-4174-93BC-F024DB383EB0}" type="pres">
      <dgm:prSet presAssocID="{417DE848-2B38-4AE5-AEAF-AE0D2F493674}" presName="horz1" presStyleCnt="0"/>
      <dgm:spPr/>
    </dgm:pt>
    <dgm:pt modelId="{A5E4C4F4-F88A-423F-B706-2C989ABEDCE1}" type="pres">
      <dgm:prSet presAssocID="{417DE848-2B38-4AE5-AEAF-AE0D2F493674}" presName="tx1" presStyleLbl="revTx" presStyleIdx="2" presStyleCnt="6"/>
      <dgm:spPr/>
    </dgm:pt>
    <dgm:pt modelId="{70942076-9962-4000-8A62-1615E2E52C54}" type="pres">
      <dgm:prSet presAssocID="{417DE848-2B38-4AE5-AEAF-AE0D2F493674}" presName="vert1" presStyleCnt="0"/>
      <dgm:spPr/>
    </dgm:pt>
    <dgm:pt modelId="{5B42DC4E-33C7-4F45-883A-77C0E605F9A9}" type="pres">
      <dgm:prSet presAssocID="{99AA4BC8-6DD0-47F0-8277-6D304C9CCD40}" presName="thickLine" presStyleLbl="alignNode1" presStyleIdx="3" presStyleCnt="6"/>
      <dgm:spPr/>
    </dgm:pt>
    <dgm:pt modelId="{8F4F548A-F62A-4DF9-8F37-C2C0322B48B6}" type="pres">
      <dgm:prSet presAssocID="{99AA4BC8-6DD0-47F0-8277-6D304C9CCD40}" presName="horz1" presStyleCnt="0"/>
      <dgm:spPr/>
    </dgm:pt>
    <dgm:pt modelId="{A122C5AB-4273-4E11-993D-FC481D1AE34E}" type="pres">
      <dgm:prSet presAssocID="{99AA4BC8-6DD0-47F0-8277-6D304C9CCD40}" presName="tx1" presStyleLbl="revTx" presStyleIdx="3" presStyleCnt="6"/>
      <dgm:spPr/>
    </dgm:pt>
    <dgm:pt modelId="{64A40574-440F-4856-8D1C-85DFB88AAFFD}" type="pres">
      <dgm:prSet presAssocID="{99AA4BC8-6DD0-47F0-8277-6D304C9CCD40}" presName="vert1" presStyleCnt="0"/>
      <dgm:spPr/>
    </dgm:pt>
    <dgm:pt modelId="{6DA023D0-3CE8-4910-B672-28F2C8147121}" type="pres">
      <dgm:prSet presAssocID="{42BBE386-86C3-4BDD-809F-93ED61B2A880}" presName="thickLine" presStyleLbl="alignNode1" presStyleIdx="4" presStyleCnt="6"/>
      <dgm:spPr/>
    </dgm:pt>
    <dgm:pt modelId="{D9D2C532-945B-4C95-A394-42D9A08B956B}" type="pres">
      <dgm:prSet presAssocID="{42BBE386-86C3-4BDD-809F-93ED61B2A880}" presName="horz1" presStyleCnt="0"/>
      <dgm:spPr/>
    </dgm:pt>
    <dgm:pt modelId="{D4B2FAA4-2D08-480D-AAD4-D16C2D834E7B}" type="pres">
      <dgm:prSet presAssocID="{42BBE386-86C3-4BDD-809F-93ED61B2A880}" presName="tx1" presStyleLbl="revTx" presStyleIdx="4" presStyleCnt="6"/>
      <dgm:spPr/>
    </dgm:pt>
    <dgm:pt modelId="{9934E1E1-A542-49B5-B430-016B7EA7851F}" type="pres">
      <dgm:prSet presAssocID="{42BBE386-86C3-4BDD-809F-93ED61B2A880}" presName="vert1" presStyleCnt="0"/>
      <dgm:spPr/>
    </dgm:pt>
    <dgm:pt modelId="{BDF13DB5-739B-4FE6-9C4C-6AFB65742094}" type="pres">
      <dgm:prSet presAssocID="{EDEB625D-4CCB-4AA2-99B9-50FAB598C27C}" presName="thickLine" presStyleLbl="alignNode1" presStyleIdx="5" presStyleCnt="6"/>
      <dgm:spPr/>
    </dgm:pt>
    <dgm:pt modelId="{935D2937-0B59-4E30-991A-B0F530BC4BCF}" type="pres">
      <dgm:prSet presAssocID="{EDEB625D-4CCB-4AA2-99B9-50FAB598C27C}" presName="horz1" presStyleCnt="0"/>
      <dgm:spPr/>
    </dgm:pt>
    <dgm:pt modelId="{9D5CC607-E6EA-4746-A9E8-7265DAE95E6D}" type="pres">
      <dgm:prSet presAssocID="{EDEB625D-4CCB-4AA2-99B9-50FAB598C27C}" presName="tx1" presStyleLbl="revTx" presStyleIdx="5" presStyleCnt="6"/>
      <dgm:spPr/>
    </dgm:pt>
    <dgm:pt modelId="{DDA9632E-DED7-4ABE-9867-34C1C92FE583}" type="pres">
      <dgm:prSet presAssocID="{EDEB625D-4CCB-4AA2-99B9-50FAB598C27C}" presName="vert1" presStyleCnt="0"/>
      <dgm:spPr/>
    </dgm:pt>
  </dgm:ptLst>
  <dgm:cxnLst>
    <dgm:cxn modelId="{708B0C06-923B-46CF-A030-3030527D7F7C}" type="presOf" srcId="{EDEB625D-4CCB-4AA2-99B9-50FAB598C27C}" destId="{9D5CC607-E6EA-4746-A9E8-7265DAE95E6D}" srcOrd="0" destOrd="0" presId="urn:microsoft.com/office/officeart/2008/layout/LinedList"/>
    <dgm:cxn modelId="{0BBAFE19-7CD2-4483-97B7-DCA309BBFAD9}" srcId="{3105E62A-C7DB-46F3-8682-FA26F92B5B1A}" destId="{EDEB625D-4CCB-4AA2-99B9-50FAB598C27C}" srcOrd="5" destOrd="0" parTransId="{509FE085-0895-4422-8EBD-94443310A5CE}" sibTransId="{15255979-064A-4C2B-8E12-F24329EAE944}"/>
    <dgm:cxn modelId="{D970B43D-4D46-48BD-9CD7-81548141C21D}" type="presOf" srcId="{C49FC43F-898F-49DA-A691-5DCF8978629F}" destId="{E61A3226-F7C9-45F3-BD7A-9E545DC5A641}" srcOrd="0" destOrd="0" presId="urn:microsoft.com/office/officeart/2008/layout/LinedList"/>
    <dgm:cxn modelId="{DEBDC040-1C40-4EFD-AC13-297CF248E971}" srcId="{3105E62A-C7DB-46F3-8682-FA26F92B5B1A}" destId="{42BBE386-86C3-4BDD-809F-93ED61B2A880}" srcOrd="4" destOrd="0" parTransId="{314E4FEF-D520-409F-988A-1CB3B5399037}" sibTransId="{E93EC34A-9308-472F-952F-9D18B393D135}"/>
    <dgm:cxn modelId="{8CEDB864-FEB0-41E8-9EF2-4930A0A2B0CD}" type="presOf" srcId="{5FBED82B-CF09-4772-B475-839C133F3D1D}" destId="{A5692280-C0EF-402B-8F7D-E27F1C72A324}" srcOrd="0" destOrd="0" presId="urn:microsoft.com/office/officeart/2008/layout/LinedList"/>
    <dgm:cxn modelId="{1A93C89F-A02E-45BC-AA5B-2965BEEC0687}" srcId="{3105E62A-C7DB-46F3-8682-FA26F92B5B1A}" destId="{417DE848-2B38-4AE5-AEAF-AE0D2F493674}" srcOrd="2" destOrd="0" parTransId="{B5C2CF49-EDC8-4E80-989F-3D8D912BC308}" sibTransId="{F14DCCE4-AD2D-4A88-A2B5-CF9107534E99}"/>
    <dgm:cxn modelId="{C69EB9AB-2C50-4E4F-8B3A-F8A2A39537EE}" type="presOf" srcId="{417DE848-2B38-4AE5-AEAF-AE0D2F493674}" destId="{A5E4C4F4-F88A-423F-B706-2C989ABEDCE1}" srcOrd="0" destOrd="0" presId="urn:microsoft.com/office/officeart/2008/layout/LinedList"/>
    <dgm:cxn modelId="{E21E3FB4-7CCF-4FC8-9C9A-4FDD55D9395B}" srcId="{3105E62A-C7DB-46F3-8682-FA26F92B5B1A}" destId="{5FBED82B-CF09-4772-B475-839C133F3D1D}" srcOrd="0" destOrd="0" parTransId="{874CDF98-8DBB-4909-9862-5CC40FEF61A5}" sibTransId="{04953BAC-ED38-4C77-AB9F-BD2411E732C5}"/>
    <dgm:cxn modelId="{CE5BC0CB-7193-4247-8E5C-57A56F1193CA}" type="presOf" srcId="{3105E62A-C7DB-46F3-8682-FA26F92B5B1A}" destId="{4F41938E-FDBF-45FB-9B3C-9C71651A27EF}" srcOrd="0" destOrd="0" presId="urn:microsoft.com/office/officeart/2008/layout/LinedList"/>
    <dgm:cxn modelId="{3F5793DB-B368-42DD-9A9B-5B3156F86158}" srcId="{3105E62A-C7DB-46F3-8682-FA26F92B5B1A}" destId="{99AA4BC8-6DD0-47F0-8277-6D304C9CCD40}" srcOrd="3" destOrd="0" parTransId="{A7BCDF94-050D-4A3E-860E-C29F7D409BBB}" sibTransId="{89DDA0E6-2B46-4C6E-8FD7-AB7889D2FBBB}"/>
    <dgm:cxn modelId="{F3F402DF-67CD-49D2-86CF-CF3F314CA759}" srcId="{3105E62A-C7DB-46F3-8682-FA26F92B5B1A}" destId="{C49FC43F-898F-49DA-A691-5DCF8978629F}" srcOrd="1" destOrd="0" parTransId="{1C8FAA7D-D6FC-413B-8D9C-371096ADFE7E}" sibTransId="{5676F338-1A41-4543-BD69-AB87C6035384}"/>
    <dgm:cxn modelId="{2E3A67E7-DF7E-4717-BCD0-1FCB77411E04}" type="presOf" srcId="{42BBE386-86C3-4BDD-809F-93ED61B2A880}" destId="{D4B2FAA4-2D08-480D-AAD4-D16C2D834E7B}" srcOrd="0" destOrd="0" presId="urn:microsoft.com/office/officeart/2008/layout/LinedList"/>
    <dgm:cxn modelId="{19FDE1FC-BA7E-4CF9-8256-4153B9E924F0}" type="presOf" srcId="{99AA4BC8-6DD0-47F0-8277-6D304C9CCD40}" destId="{A122C5AB-4273-4E11-993D-FC481D1AE34E}" srcOrd="0" destOrd="0" presId="urn:microsoft.com/office/officeart/2008/layout/LinedList"/>
    <dgm:cxn modelId="{C9AC0C23-0AFC-4DC6-9594-3A805A071FA5}" type="presParOf" srcId="{4F41938E-FDBF-45FB-9B3C-9C71651A27EF}" destId="{796A433A-AFDD-45FB-8215-F2B65107FC3E}" srcOrd="0" destOrd="0" presId="urn:microsoft.com/office/officeart/2008/layout/LinedList"/>
    <dgm:cxn modelId="{E59ED09C-F35D-4F15-8226-D2788BD5A6D2}" type="presParOf" srcId="{4F41938E-FDBF-45FB-9B3C-9C71651A27EF}" destId="{8249CD38-D491-4CA5-A705-91E3F81E8DF8}" srcOrd="1" destOrd="0" presId="urn:microsoft.com/office/officeart/2008/layout/LinedList"/>
    <dgm:cxn modelId="{1F6EA42B-BA75-45F1-97A6-4E1F3CFFC3E0}" type="presParOf" srcId="{8249CD38-D491-4CA5-A705-91E3F81E8DF8}" destId="{A5692280-C0EF-402B-8F7D-E27F1C72A324}" srcOrd="0" destOrd="0" presId="urn:microsoft.com/office/officeart/2008/layout/LinedList"/>
    <dgm:cxn modelId="{24A80A84-25BF-4AE9-9DFD-2A66EA967436}" type="presParOf" srcId="{8249CD38-D491-4CA5-A705-91E3F81E8DF8}" destId="{936064A4-DEA2-4E53-8576-B3884D7945D0}" srcOrd="1" destOrd="0" presId="urn:microsoft.com/office/officeart/2008/layout/LinedList"/>
    <dgm:cxn modelId="{96A21E55-8F8C-41DD-A397-E799C0B3394F}" type="presParOf" srcId="{4F41938E-FDBF-45FB-9B3C-9C71651A27EF}" destId="{DB90BC27-D750-410A-9AA2-606D16A15926}" srcOrd="2" destOrd="0" presId="urn:microsoft.com/office/officeart/2008/layout/LinedList"/>
    <dgm:cxn modelId="{2E7FD8C7-EC57-4C00-8FFB-EB9A6BDE5E3D}" type="presParOf" srcId="{4F41938E-FDBF-45FB-9B3C-9C71651A27EF}" destId="{306F8DF7-D993-4D18-8ED0-D6EA8E37A393}" srcOrd="3" destOrd="0" presId="urn:microsoft.com/office/officeart/2008/layout/LinedList"/>
    <dgm:cxn modelId="{9A51FAF3-69BD-4A34-A609-EEAC6C38E76D}" type="presParOf" srcId="{306F8DF7-D993-4D18-8ED0-D6EA8E37A393}" destId="{E61A3226-F7C9-45F3-BD7A-9E545DC5A641}" srcOrd="0" destOrd="0" presId="urn:microsoft.com/office/officeart/2008/layout/LinedList"/>
    <dgm:cxn modelId="{B412F7B4-A163-4A14-B80B-9C0CE04D0913}" type="presParOf" srcId="{306F8DF7-D993-4D18-8ED0-D6EA8E37A393}" destId="{DE7D25C0-2412-40C7-B1BD-A32044FCCD28}" srcOrd="1" destOrd="0" presId="urn:microsoft.com/office/officeart/2008/layout/LinedList"/>
    <dgm:cxn modelId="{8C54417E-CFD0-4880-9316-2580FA631F11}" type="presParOf" srcId="{4F41938E-FDBF-45FB-9B3C-9C71651A27EF}" destId="{FE1C21FC-6B3D-4614-AAAF-7D664133D93A}" srcOrd="4" destOrd="0" presId="urn:microsoft.com/office/officeart/2008/layout/LinedList"/>
    <dgm:cxn modelId="{506F4FA3-6AC8-4AF8-BE5C-FEBB00B1804C}" type="presParOf" srcId="{4F41938E-FDBF-45FB-9B3C-9C71651A27EF}" destId="{85578B22-365D-4174-93BC-F024DB383EB0}" srcOrd="5" destOrd="0" presId="urn:microsoft.com/office/officeart/2008/layout/LinedList"/>
    <dgm:cxn modelId="{7AED176E-8F95-4BDA-A480-4F3A36776B82}" type="presParOf" srcId="{85578B22-365D-4174-93BC-F024DB383EB0}" destId="{A5E4C4F4-F88A-423F-B706-2C989ABEDCE1}" srcOrd="0" destOrd="0" presId="urn:microsoft.com/office/officeart/2008/layout/LinedList"/>
    <dgm:cxn modelId="{3333FCF8-D92C-4952-A012-C400A81BA825}" type="presParOf" srcId="{85578B22-365D-4174-93BC-F024DB383EB0}" destId="{70942076-9962-4000-8A62-1615E2E52C54}" srcOrd="1" destOrd="0" presId="urn:microsoft.com/office/officeart/2008/layout/LinedList"/>
    <dgm:cxn modelId="{B5151447-977A-427B-9ADB-5A4A458521BE}" type="presParOf" srcId="{4F41938E-FDBF-45FB-9B3C-9C71651A27EF}" destId="{5B42DC4E-33C7-4F45-883A-77C0E605F9A9}" srcOrd="6" destOrd="0" presId="urn:microsoft.com/office/officeart/2008/layout/LinedList"/>
    <dgm:cxn modelId="{0AB4EF9A-C2A1-4E3E-8175-4D4E9F1FD475}" type="presParOf" srcId="{4F41938E-FDBF-45FB-9B3C-9C71651A27EF}" destId="{8F4F548A-F62A-4DF9-8F37-C2C0322B48B6}" srcOrd="7" destOrd="0" presId="urn:microsoft.com/office/officeart/2008/layout/LinedList"/>
    <dgm:cxn modelId="{E8284D0C-F2A4-4667-970B-DC532AAD4258}" type="presParOf" srcId="{8F4F548A-F62A-4DF9-8F37-C2C0322B48B6}" destId="{A122C5AB-4273-4E11-993D-FC481D1AE34E}" srcOrd="0" destOrd="0" presId="urn:microsoft.com/office/officeart/2008/layout/LinedList"/>
    <dgm:cxn modelId="{506CAFD0-A968-4223-A41C-90A7CA767D3F}" type="presParOf" srcId="{8F4F548A-F62A-4DF9-8F37-C2C0322B48B6}" destId="{64A40574-440F-4856-8D1C-85DFB88AAFFD}" srcOrd="1" destOrd="0" presId="urn:microsoft.com/office/officeart/2008/layout/LinedList"/>
    <dgm:cxn modelId="{FCB7F762-D01F-400B-88DE-249C69742012}" type="presParOf" srcId="{4F41938E-FDBF-45FB-9B3C-9C71651A27EF}" destId="{6DA023D0-3CE8-4910-B672-28F2C8147121}" srcOrd="8" destOrd="0" presId="urn:microsoft.com/office/officeart/2008/layout/LinedList"/>
    <dgm:cxn modelId="{54D9698C-23A3-4CDD-B2DA-43870961FC78}" type="presParOf" srcId="{4F41938E-FDBF-45FB-9B3C-9C71651A27EF}" destId="{D9D2C532-945B-4C95-A394-42D9A08B956B}" srcOrd="9" destOrd="0" presId="urn:microsoft.com/office/officeart/2008/layout/LinedList"/>
    <dgm:cxn modelId="{E190835F-144D-4950-84DB-F52E13BE2504}" type="presParOf" srcId="{D9D2C532-945B-4C95-A394-42D9A08B956B}" destId="{D4B2FAA4-2D08-480D-AAD4-D16C2D834E7B}" srcOrd="0" destOrd="0" presId="urn:microsoft.com/office/officeart/2008/layout/LinedList"/>
    <dgm:cxn modelId="{4AFC7E3E-3086-4736-837B-D60FE313B8E7}" type="presParOf" srcId="{D9D2C532-945B-4C95-A394-42D9A08B956B}" destId="{9934E1E1-A542-49B5-B430-016B7EA7851F}" srcOrd="1" destOrd="0" presId="urn:microsoft.com/office/officeart/2008/layout/LinedList"/>
    <dgm:cxn modelId="{31A5CC0C-A0FE-47FD-AF52-79194CFE8239}" type="presParOf" srcId="{4F41938E-FDBF-45FB-9B3C-9C71651A27EF}" destId="{BDF13DB5-739B-4FE6-9C4C-6AFB65742094}" srcOrd="10" destOrd="0" presId="urn:microsoft.com/office/officeart/2008/layout/LinedList"/>
    <dgm:cxn modelId="{8D861A48-075F-423E-AE32-830558D23D35}" type="presParOf" srcId="{4F41938E-FDBF-45FB-9B3C-9C71651A27EF}" destId="{935D2937-0B59-4E30-991A-B0F530BC4BCF}" srcOrd="11" destOrd="0" presId="urn:microsoft.com/office/officeart/2008/layout/LinedList"/>
    <dgm:cxn modelId="{CF290C73-D1CA-4252-B3E8-B7834D0959E8}" type="presParOf" srcId="{935D2937-0B59-4E30-991A-B0F530BC4BCF}" destId="{9D5CC607-E6EA-4746-A9E8-7265DAE95E6D}" srcOrd="0" destOrd="0" presId="urn:microsoft.com/office/officeart/2008/layout/LinedList"/>
    <dgm:cxn modelId="{E44FCF70-5778-41F5-8552-E5B432AE9C1E}" type="presParOf" srcId="{935D2937-0B59-4E30-991A-B0F530BC4BCF}" destId="{DDA9632E-DED7-4ABE-9867-34C1C92FE58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6E2CEE1-8B1B-444C-97C3-5FBE5A044A5B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BF7C3807-0DD4-49BA-A71F-B157A1E1F1C0}">
      <dgm:prSet/>
      <dgm:spPr/>
      <dgm:t>
        <a:bodyPr/>
        <a:lstStyle/>
        <a:p>
          <a:r>
            <a:rPr lang="es-CO" dirty="0"/>
            <a:t>¿El manejo de costos e ingresos es un método que esta conectado de varios métodos?</a:t>
          </a:r>
          <a:endParaRPr lang="en-US" dirty="0"/>
        </a:p>
      </dgm:t>
    </dgm:pt>
    <dgm:pt modelId="{27E76AF0-72AD-4FEE-AAAF-DD59373DE8BE}" type="parTrans" cxnId="{6E9D2F52-B426-499D-999D-290C1A4A39FF}">
      <dgm:prSet/>
      <dgm:spPr/>
      <dgm:t>
        <a:bodyPr/>
        <a:lstStyle/>
        <a:p>
          <a:endParaRPr lang="en-US"/>
        </a:p>
      </dgm:t>
    </dgm:pt>
    <dgm:pt modelId="{24E37811-3ABA-482E-A106-195588799C54}" type="sibTrans" cxnId="{6E9D2F52-B426-499D-999D-290C1A4A39FF}">
      <dgm:prSet/>
      <dgm:spPr/>
      <dgm:t>
        <a:bodyPr/>
        <a:lstStyle/>
        <a:p>
          <a:endParaRPr lang="en-US"/>
        </a:p>
      </dgm:t>
    </dgm:pt>
    <dgm:pt modelId="{35AEAA53-2E1A-4A9E-9BE8-CD1A09C7CF7E}">
      <dgm:prSet/>
      <dgm:spPr/>
      <dgm:t>
        <a:bodyPr/>
        <a:lstStyle/>
        <a:p>
          <a:r>
            <a:rPr lang="es-CO"/>
            <a:t>¿En la estructura/componentes, podría ir el servicio de emergencia</a:t>
          </a:r>
          <a:r>
            <a:rPr lang="en-US"/>
            <a:t>?</a:t>
          </a:r>
        </a:p>
      </dgm:t>
    </dgm:pt>
    <dgm:pt modelId="{2D9F7A45-1EB5-4BD1-9853-E1F6E69893CD}" type="parTrans" cxnId="{62820B17-D2AC-489A-94BB-D0CDACA5D428}">
      <dgm:prSet/>
      <dgm:spPr/>
      <dgm:t>
        <a:bodyPr/>
        <a:lstStyle/>
        <a:p>
          <a:endParaRPr lang="en-US"/>
        </a:p>
      </dgm:t>
    </dgm:pt>
    <dgm:pt modelId="{1253AA4F-4525-4314-B845-8BA7B927A83B}" type="sibTrans" cxnId="{62820B17-D2AC-489A-94BB-D0CDACA5D428}">
      <dgm:prSet/>
      <dgm:spPr/>
      <dgm:t>
        <a:bodyPr/>
        <a:lstStyle/>
        <a:p>
          <a:endParaRPr lang="en-US"/>
        </a:p>
      </dgm:t>
    </dgm:pt>
    <dgm:pt modelId="{9DE53998-79B1-4A6D-A3DB-604767B235CA}" type="pres">
      <dgm:prSet presAssocID="{D6E2CEE1-8B1B-444C-97C3-5FBE5A044A5B}" presName="root" presStyleCnt="0">
        <dgm:presLayoutVars>
          <dgm:dir/>
          <dgm:resizeHandles val="exact"/>
        </dgm:presLayoutVars>
      </dgm:prSet>
      <dgm:spPr/>
    </dgm:pt>
    <dgm:pt modelId="{A9F4EC68-585F-487B-A95B-DFBB71E2B50B}" type="pres">
      <dgm:prSet presAssocID="{BF7C3807-0DD4-49BA-A71F-B157A1E1F1C0}" presName="compNode" presStyleCnt="0"/>
      <dgm:spPr/>
    </dgm:pt>
    <dgm:pt modelId="{B17E3B8C-06D3-4394-8E01-2507FEBD1D43}" type="pres">
      <dgm:prSet presAssocID="{BF7C3807-0DD4-49BA-A71F-B157A1E1F1C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llar"/>
        </a:ext>
      </dgm:extLst>
    </dgm:pt>
    <dgm:pt modelId="{D18AC198-60B3-4EBD-812B-5A57C7524E62}" type="pres">
      <dgm:prSet presAssocID="{BF7C3807-0DD4-49BA-A71F-B157A1E1F1C0}" presName="spaceRect" presStyleCnt="0"/>
      <dgm:spPr/>
    </dgm:pt>
    <dgm:pt modelId="{D5109B54-C72A-4FE1-B798-2D17DB24DC6A}" type="pres">
      <dgm:prSet presAssocID="{BF7C3807-0DD4-49BA-A71F-B157A1E1F1C0}" presName="textRect" presStyleLbl="revTx" presStyleIdx="0" presStyleCnt="2">
        <dgm:presLayoutVars>
          <dgm:chMax val="1"/>
          <dgm:chPref val="1"/>
        </dgm:presLayoutVars>
      </dgm:prSet>
      <dgm:spPr/>
    </dgm:pt>
    <dgm:pt modelId="{F446B482-C74D-4D68-B554-04B8FD173C95}" type="pres">
      <dgm:prSet presAssocID="{24E37811-3ABA-482E-A106-195588799C54}" presName="sibTrans" presStyleCnt="0"/>
      <dgm:spPr/>
    </dgm:pt>
    <dgm:pt modelId="{C78E16E0-67E6-482F-A04E-1DC5650FC688}" type="pres">
      <dgm:prSet presAssocID="{35AEAA53-2E1A-4A9E-9BE8-CD1A09C7CF7E}" presName="compNode" presStyleCnt="0"/>
      <dgm:spPr/>
    </dgm:pt>
    <dgm:pt modelId="{20B59D52-C34D-4523-A738-AF0E0DE736E8}" type="pres">
      <dgm:prSet presAssocID="{35AEAA53-2E1A-4A9E-9BE8-CD1A09C7CF7E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mbulance"/>
        </a:ext>
      </dgm:extLst>
    </dgm:pt>
    <dgm:pt modelId="{2037E390-B630-4C3E-9998-6586832A4947}" type="pres">
      <dgm:prSet presAssocID="{35AEAA53-2E1A-4A9E-9BE8-CD1A09C7CF7E}" presName="spaceRect" presStyleCnt="0"/>
      <dgm:spPr/>
    </dgm:pt>
    <dgm:pt modelId="{22140CA9-D36E-41C2-9EBB-9BEC68A96B63}" type="pres">
      <dgm:prSet presAssocID="{35AEAA53-2E1A-4A9E-9BE8-CD1A09C7CF7E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5938F02-9DC9-46AD-AA22-3605B9715E44}" type="presOf" srcId="{BF7C3807-0DD4-49BA-A71F-B157A1E1F1C0}" destId="{D5109B54-C72A-4FE1-B798-2D17DB24DC6A}" srcOrd="0" destOrd="0" presId="urn:microsoft.com/office/officeart/2018/2/layout/IconLabelList"/>
    <dgm:cxn modelId="{62820B17-D2AC-489A-94BB-D0CDACA5D428}" srcId="{D6E2CEE1-8B1B-444C-97C3-5FBE5A044A5B}" destId="{35AEAA53-2E1A-4A9E-9BE8-CD1A09C7CF7E}" srcOrd="1" destOrd="0" parTransId="{2D9F7A45-1EB5-4BD1-9853-E1F6E69893CD}" sibTransId="{1253AA4F-4525-4314-B845-8BA7B927A83B}"/>
    <dgm:cxn modelId="{6E9D2F52-B426-499D-999D-290C1A4A39FF}" srcId="{D6E2CEE1-8B1B-444C-97C3-5FBE5A044A5B}" destId="{BF7C3807-0DD4-49BA-A71F-B157A1E1F1C0}" srcOrd="0" destOrd="0" parTransId="{27E76AF0-72AD-4FEE-AAAF-DD59373DE8BE}" sibTransId="{24E37811-3ABA-482E-A106-195588799C54}"/>
    <dgm:cxn modelId="{F863339F-EEF5-41FE-A5DD-2FFAA99F419F}" type="presOf" srcId="{35AEAA53-2E1A-4A9E-9BE8-CD1A09C7CF7E}" destId="{22140CA9-D36E-41C2-9EBB-9BEC68A96B63}" srcOrd="0" destOrd="0" presId="urn:microsoft.com/office/officeart/2018/2/layout/IconLabelList"/>
    <dgm:cxn modelId="{C3DBEBAF-F7FB-439C-8F39-0ECE95EC459E}" type="presOf" srcId="{D6E2CEE1-8B1B-444C-97C3-5FBE5A044A5B}" destId="{9DE53998-79B1-4A6D-A3DB-604767B235CA}" srcOrd="0" destOrd="0" presId="urn:microsoft.com/office/officeart/2018/2/layout/IconLabelList"/>
    <dgm:cxn modelId="{CDD63552-5D33-41EA-9D71-A4623F92E132}" type="presParOf" srcId="{9DE53998-79B1-4A6D-A3DB-604767B235CA}" destId="{A9F4EC68-585F-487B-A95B-DFBB71E2B50B}" srcOrd="0" destOrd="0" presId="urn:microsoft.com/office/officeart/2018/2/layout/IconLabelList"/>
    <dgm:cxn modelId="{559FB79C-AB11-426E-BCC9-00FBCBECCBB7}" type="presParOf" srcId="{A9F4EC68-585F-487B-A95B-DFBB71E2B50B}" destId="{B17E3B8C-06D3-4394-8E01-2507FEBD1D43}" srcOrd="0" destOrd="0" presId="urn:microsoft.com/office/officeart/2018/2/layout/IconLabelList"/>
    <dgm:cxn modelId="{4E4CBB63-E2F8-4C6F-A306-21EA3D131C0A}" type="presParOf" srcId="{A9F4EC68-585F-487B-A95B-DFBB71E2B50B}" destId="{D18AC198-60B3-4EBD-812B-5A57C7524E62}" srcOrd="1" destOrd="0" presId="urn:microsoft.com/office/officeart/2018/2/layout/IconLabelList"/>
    <dgm:cxn modelId="{04D15ACD-4BDE-4404-BFE2-B574EB0AD626}" type="presParOf" srcId="{A9F4EC68-585F-487B-A95B-DFBB71E2B50B}" destId="{D5109B54-C72A-4FE1-B798-2D17DB24DC6A}" srcOrd="2" destOrd="0" presId="urn:microsoft.com/office/officeart/2018/2/layout/IconLabelList"/>
    <dgm:cxn modelId="{7718792B-0960-41F9-8120-C84AC1622F6D}" type="presParOf" srcId="{9DE53998-79B1-4A6D-A3DB-604767B235CA}" destId="{F446B482-C74D-4D68-B554-04B8FD173C95}" srcOrd="1" destOrd="0" presId="urn:microsoft.com/office/officeart/2018/2/layout/IconLabelList"/>
    <dgm:cxn modelId="{99886DEE-3215-4CA7-A1B4-8C489885AB77}" type="presParOf" srcId="{9DE53998-79B1-4A6D-A3DB-604767B235CA}" destId="{C78E16E0-67E6-482F-A04E-1DC5650FC688}" srcOrd="2" destOrd="0" presId="urn:microsoft.com/office/officeart/2018/2/layout/IconLabelList"/>
    <dgm:cxn modelId="{9FB4D84E-44DF-4BC8-A51F-E5F2D1D10FE0}" type="presParOf" srcId="{C78E16E0-67E6-482F-A04E-1DC5650FC688}" destId="{20B59D52-C34D-4523-A738-AF0E0DE736E8}" srcOrd="0" destOrd="0" presId="urn:microsoft.com/office/officeart/2018/2/layout/IconLabelList"/>
    <dgm:cxn modelId="{13DB348F-F90F-48CC-8551-EA49AEB60345}" type="presParOf" srcId="{C78E16E0-67E6-482F-A04E-1DC5650FC688}" destId="{2037E390-B630-4C3E-9998-6586832A4947}" srcOrd="1" destOrd="0" presId="urn:microsoft.com/office/officeart/2018/2/layout/IconLabelList"/>
    <dgm:cxn modelId="{B7363CDE-9EA8-4C95-B98D-8B286D3DC1DC}" type="presParOf" srcId="{C78E16E0-67E6-482F-A04E-1DC5650FC688}" destId="{22140CA9-D36E-41C2-9EBB-9BEC68A96B6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E07F51-FD0B-4686-8CA5-BD7120EF21F1}">
      <dsp:nvSpPr>
        <dsp:cNvPr id="0" name=""/>
        <dsp:cNvSpPr/>
      </dsp:nvSpPr>
      <dsp:spPr>
        <a:xfrm>
          <a:off x="478800" y="1098761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87AD0F-7AE1-4640-B9F0-E3F35E00D773}">
      <dsp:nvSpPr>
        <dsp:cNvPr id="0" name=""/>
        <dsp:cNvSpPr/>
      </dsp:nvSpPr>
      <dsp:spPr>
        <a:xfrm>
          <a:off x="712800" y="1332762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825790-852F-4D5B-B617-2840DB4A5596}">
      <dsp:nvSpPr>
        <dsp:cNvPr id="0" name=""/>
        <dsp:cNvSpPr/>
      </dsp:nvSpPr>
      <dsp:spPr>
        <a:xfrm>
          <a:off x="127800" y="25387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O" sz="1300" kern="1200"/>
            <a:t>Administradores de conjuntos residenciales</a:t>
          </a:r>
          <a:endParaRPr lang="en-US" sz="1300" kern="1200"/>
        </a:p>
      </dsp:txBody>
      <dsp:txXfrm>
        <a:off x="127800" y="2538762"/>
        <a:ext cx="1800000" cy="720000"/>
      </dsp:txXfrm>
    </dsp:sp>
    <dsp:sp modelId="{0CA7B440-7CB1-47A7-95F1-73AB99497633}">
      <dsp:nvSpPr>
        <dsp:cNvPr id="0" name=""/>
        <dsp:cNvSpPr/>
      </dsp:nvSpPr>
      <dsp:spPr>
        <a:xfrm>
          <a:off x="2593800" y="1098761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2DE5B1-0FFF-49A9-9BAE-41B9F3948098}">
      <dsp:nvSpPr>
        <dsp:cNvPr id="0" name=""/>
        <dsp:cNvSpPr/>
      </dsp:nvSpPr>
      <dsp:spPr>
        <a:xfrm>
          <a:off x="2827800" y="1332761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34D723-BE19-4D1C-88C0-1C0FD08D9459}">
      <dsp:nvSpPr>
        <dsp:cNvPr id="0" name=""/>
        <dsp:cNvSpPr/>
      </dsp:nvSpPr>
      <dsp:spPr>
        <a:xfrm>
          <a:off x="2242800" y="25387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O" sz="1300" kern="1200"/>
            <a:t>Dueños de unidades</a:t>
          </a:r>
          <a:endParaRPr lang="en-US" sz="1300" kern="1200"/>
        </a:p>
      </dsp:txBody>
      <dsp:txXfrm>
        <a:off x="2242800" y="2538762"/>
        <a:ext cx="1800000" cy="720000"/>
      </dsp:txXfrm>
    </dsp:sp>
    <dsp:sp modelId="{B19E757B-20A6-4AA6-978F-807F7381F261}">
      <dsp:nvSpPr>
        <dsp:cNvPr id="0" name=""/>
        <dsp:cNvSpPr/>
      </dsp:nvSpPr>
      <dsp:spPr>
        <a:xfrm>
          <a:off x="4708800" y="1098761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FFD096-0674-4645-B973-B890684E7F58}">
      <dsp:nvSpPr>
        <dsp:cNvPr id="0" name=""/>
        <dsp:cNvSpPr/>
      </dsp:nvSpPr>
      <dsp:spPr>
        <a:xfrm>
          <a:off x="4942800" y="1332761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148673-0409-4341-910E-EB72A9B34D24}">
      <dsp:nvSpPr>
        <dsp:cNvPr id="0" name=""/>
        <dsp:cNvSpPr/>
      </dsp:nvSpPr>
      <dsp:spPr>
        <a:xfrm>
          <a:off x="4357800" y="25387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O" sz="1300" kern="1200"/>
            <a:t>Empresas de Gerencia de Edificios y unidades cerradas</a:t>
          </a:r>
          <a:endParaRPr lang="en-US" sz="1300" kern="1200"/>
        </a:p>
      </dsp:txBody>
      <dsp:txXfrm>
        <a:off x="4357800" y="2538762"/>
        <a:ext cx="1800000" cy="720000"/>
      </dsp:txXfrm>
    </dsp:sp>
    <dsp:sp modelId="{6F67E6F0-37EF-482D-B5BA-39C1B77550DE}">
      <dsp:nvSpPr>
        <dsp:cNvPr id="0" name=""/>
        <dsp:cNvSpPr/>
      </dsp:nvSpPr>
      <dsp:spPr>
        <a:xfrm>
          <a:off x="6823800" y="1098761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731DD0-57B4-4BAB-AA16-26AA0EB66D74}">
      <dsp:nvSpPr>
        <dsp:cNvPr id="0" name=""/>
        <dsp:cNvSpPr/>
      </dsp:nvSpPr>
      <dsp:spPr>
        <a:xfrm>
          <a:off x="7057800" y="1332761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1102D5-2F8B-410F-935D-48948F26FEEF}">
      <dsp:nvSpPr>
        <dsp:cNvPr id="0" name=""/>
        <dsp:cNvSpPr/>
      </dsp:nvSpPr>
      <dsp:spPr>
        <a:xfrm>
          <a:off x="6472800" y="25387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O" sz="1300" kern="1200"/>
            <a:t>Empresas inmobiliarias</a:t>
          </a:r>
          <a:endParaRPr lang="en-US" sz="1300" kern="1200"/>
        </a:p>
      </dsp:txBody>
      <dsp:txXfrm>
        <a:off x="6472800" y="2538762"/>
        <a:ext cx="1800000" cy="720000"/>
      </dsp:txXfrm>
    </dsp:sp>
    <dsp:sp modelId="{1F314696-D76A-43C8-9DAF-18F29A5428BE}">
      <dsp:nvSpPr>
        <dsp:cNvPr id="0" name=""/>
        <dsp:cNvSpPr/>
      </dsp:nvSpPr>
      <dsp:spPr>
        <a:xfrm>
          <a:off x="8938800" y="1098761"/>
          <a:ext cx="1098000" cy="1098000"/>
        </a:xfrm>
        <a:prstGeom prst="round2DiagRect">
          <a:avLst>
            <a:gd name="adj1" fmla="val 29727"/>
            <a:gd name="adj2" fmla="val 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570EAE-6BF4-4D6A-8621-BEB4D6C30DD2}">
      <dsp:nvSpPr>
        <dsp:cNvPr id="0" name=""/>
        <dsp:cNvSpPr/>
      </dsp:nvSpPr>
      <dsp:spPr>
        <a:xfrm>
          <a:off x="9172800" y="1332761"/>
          <a:ext cx="630000" cy="63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10AB82-0F6B-4E4A-B970-953256C65CE9}">
      <dsp:nvSpPr>
        <dsp:cNvPr id="0" name=""/>
        <dsp:cNvSpPr/>
      </dsp:nvSpPr>
      <dsp:spPr>
        <a:xfrm>
          <a:off x="8587800" y="2538762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CO" sz="1300" kern="1200"/>
            <a:t>Encargados de proyectos del Ministerio de vivienda</a:t>
          </a:r>
          <a:endParaRPr lang="en-US" sz="1300" kern="1200"/>
        </a:p>
      </dsp:txBody>
      <dsp:txXfrm>
        <a:off x="8587800" y="2538762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64A81E8-2804-4129-AB63-CFB5F7A9B7B2}">
      <dsp:nvSpPr>
        <dsp:cNvPr id="0" name=""/>
        <dsp:cNvSpPr/>
      </dsp:nvSpPr>
      <dsp:spPr>
        <a:xfrm>
          <a:off x="3364992" y="1195"/>
          <a:ext cx="3785616" cy="69583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La unidad residencial (espacios comunes, apartamentos, salón social y demás) </a:t>
          </a:r>
          <a:endParaRPr lang="en-US" sz="1600" kern="1200"/>
        </a:p>
      </dsp:txBody>
      <dsp:txXfrm>
        <a:off x="3398960" y="35163"/>
        <a:ext cx="3717680" cy="627895"/>
      </dsp:txXfrm>
    </dsp:sp>
    <dsp:sp modelId="{7244BDE4-37DF-4876-9B41-943D8DA3CE63}">
      <dsp:nvSpPr>
        <dsp:cNvPr id="0" name=""/>
        <dsp:cNvSpPr/>
      </dsp:nvSpPr>
      <dsp:spPr>
        <a:xfrm>
          <a:off x="3364992" y="731818"/>
          <a:ext cx="3785616" cy="69583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Los residentes</a:t>
          </a:r>
          <a:endParaRPr lang="en-US" sz="1600" kern="1200"/>
        </a:p>
      </dsp:txBody>
      <dsp:txXfrm>
        <a:off x="3398960" y="765786"/>
        <a:ext cx="3717680" cy="627895"/>
      </dsp:txXfrm>
    </dsp:sp>
    <dsp:sp modelId="{EB5364C4-056B-4DA4-8966-4E0AB9C6770D}">
      <dsp:nvSpPr>
        <dsp:cNvPr id="0" name=""/>
        <dsp:cNvSpPr/>
      </dsp:nvSpPr>
      <dsp:spPr>
        <a:xfrm>
          <a:off x="3364992" y="1462441"/>
          <a:ext cx="3785616" cy="695831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La administración </a:t>
          </a:r>
          <a:endParaRPr lang="en-US" sz="1600" kern="1200"/>
        </a:p>
      </dsp:txBody>
      <dsp:txXfrm>
        <a:off x="3398960" y="1496409"/>
        <a:ext cx="3717680" cy="627895"/>
      </dsp:txXfrm>
    </dsp:sp>
    <dsp:sp modelId="{60B36D17-9760-4C36-A177-303E929EEBB9}">
      <dsp:nvSpPr>
        <dsp:cNvPr id="0" name=""/>
        <dsp:cNvSpPr/>
      </dsp:nvSpPr>
      <dsp:spPr>
        <a:xfrm>
          <a:off x="3364992" y="2193064"/>
          <a:ext cx="3785616" cy="695831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El personal (servicios varios, seguridad, entre otros).</a:t>
          </a:r>
          <a:endParaRPr lang="en-US" sz="1600" kern="1200"/>
        </a:p>
      </dsp:txBody>
      <dsp:txXfrm>
        <a:off x="3398960" y="2227032"/>
        <a:ext cx="3717680" cy="627895"/>
      </dsp:txXfrm>
    </dsp:sp>
    <dsp:sp modelId="{56BC89E1-A297-4FCB-A449-DA0912AEFA21}">
      <dsp:nvSpPr>
        <dsp:cNvPr id="0" name=""/>
        <dsp:cNvSpPr/>
      </dsp:nvSpPr>
      <dsp:spPr>
        <a:xfrm>
          <a:off x="3364992" y="2923688"/>
          <a:ext cx="3785616" cy="695831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/>
            <a:t>Servicios de emergencia </a:t>
          </a:r>
          <a:endParaRPr lang="en-US" sz="1600" kern="1200"/>
        </a:p>
      </dsp:txBody>
      <dsp:txXfrm>
        <a:off x="3398960" y="2957656"/>
        <a:ext cx="3717680" cy="627895"/>
      </dsp:txXfrm>
    </dsp:sp>
    <dsp:sp modelId="{1B22C981-1CE1-4B7F-BBC4-B03F3A3544F7}">
      <dsp:nvSpPr>
        <dsp:cNvPr id="0" name=""/>
        <dsp:cNvSpPr/>
      </dsp:nvSpPr>
      <dsp:spPr>
        <a:xfrm>
          <a:off x="3364992" y="3654311"/>
          <a:ext cx="3785616" cy="69583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600" kern="1200" dirty="0"/>
            <a:t>Implementos de mantenimiento y servicios varios</a:t>
          </a:r>
          <a:endParaRPr lang="en-US" sz="1600" kern="1200" dirty="0"/>
        </a:p>
      </dsp:txBody>
      <dsp:txXfrm>
        <a:off x="3398960" y="3688279"/>
        <a:ext cx="3717680" cy="6278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849A72-3845-4121-9B65-A768061340B3}">
      <dsp:nvSpPr>
        <dsp:cNvPr id="0" name=""/>
        <dsp:cNvSpPr/>
      </dsp:nvSpPr>
      <dsp:spPr>
        <a:xfrm>
          <a:off x="0" y="164382"/>
          <a:ext cx="10515600" cy="45571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Recibir dinero (administraciones, multas).</a:t>
          </a:r>
          <a:endParaRPr lang="en-US" sz="1900" kern="1200"/>
        </a:p>
      </dsp:txBody>
      <dsp:txXfrm>
        <a:off x="22246" y="186628"/>
        <a:ext cx="10471108" cy="411223"/>
      </dsp:txXfrm>
    </dsp:sp>
    <dsp:sp modelId="{4B9CD3BE-3B9A-46EB-97CC-6CFF17E23455}">
      <dsp:nvSpPr>
        <dsp:cNvPr id="0" name=""/>
        <dsp:cNvSpPr/>
      </dsp:nvSpPr>
      <dsp:spPr>
        <a:xfrm>
          <a:off x="0" y="674817"/>
          <a:ext cx="10515600" cy="455715"/>
        </a:xfrm>
        <a:prstGeom prst="roundRect">
          <a:avLst/>
        </a:prstGeom>
        <a:solidFill>
          <a:schemeClr val="accent2">
            <a:hueOff val="-207909"/>
            <a:satOff val="-11990"/>
            <a:lumOff val="123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Generar normativas de convivencia.</a:t>
          </a:r>
          <a:endParaRPr lang="en-US" sz="1900" kern="1200"/>
        </a:p>
      </dsp:txBody>
      <dsp:txXfrm>
        <a:off x="22246" y="697063"/>
        <a:ext cx="10471108" cy="411223"/>
      </dsp:txXfrm>
    </dsp:sp>
    <dsp:sp modelId="{B6C185F8-0AFA-41EA-88B2-55512B76E3DE}">
      <dsp:nvSpPr>
        <dsp:cNvPr id="0" name=""/>
        <dsp:cNvSpPr/>
      </dsp:nvSpPr>
      <dsp:spPr>
        <a:xfrm>
          <a:off x="0" y="1185252"/>
          <a:ext cx="10515600" cy="455715"/>
        </a:xfrm>
        <a:prstGeom prst="roundRect">
          <a:avLst/>
        </a:prstGeom>
        <a:solidFill>
          <a:schemeClr val="accent2">
            <a:hueOff val="-415818"/>
            <a:satOff val="-23979"/>
            <a:lumOff val="24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Contratar personal-Despedir personal.</a:t>
          </a:r>
          <a:endParaRPr lang="en-US" sz="1900" kern="1200"/>
        </a:p>
      </dsp:txBody>
      <dsp:txXfrm>
        <a:off x="22246" y="1207498"/>
        <a:ext cx="10471108" cy="411223"/>
      </dsp:txXfrm>
    </dsp:sp>
    <dsp:sp modelId="{88954965-2B52-436F-9675-96596E7B79CA}">
      <dsp:nvSpPr>
        <dsp:cNvPr id="0" name=""/>
        <dsp:cNvSpPr/>
      </dsp:nvSpPr>
      <dsp:spPr>
        <a:xfrm>
          <a:off x="0" y="1695687"/>
          <a:ext cx="10515600" cy="455715"/>
        </a:xfrm>
        <a:prstGeom prst="roundRect">
          <a:avLst/>
        </a:prstGeom>
        <a:solidFill>
          <a:schemeClr val="accent2">
            <a:hueOff val="-623727"/>
            <a:satOff val="-35969"/>
            <a:lumOff val="36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Pagar costos (salarios personales, servicios públicos, impuestos, daños, mantenimiento)</a:t>
          </a:r>
          <a:endParaRPr lang="en-US" sz="1900" kern="1200"/>
        </a:p>
      </dsp:txBody>
      <dsp:txXfrm>
        <a:off x="22246" y="1717933"/>
        <a:ext cx="10471108" cy="411223"/>
      </dsp:txXfrm>
    </dsp:sp>
    <dsp:sp modelId="{D7575D9A-06AC-4254-BEDB-49BBE9A1C449}">
      <dsp:nvSpPr>
        <dsp:cNvPr id="0" name=""/>
        <dsp:cNvSpPr/>
      </dsp:nvSpPr>
      <dsp:spPr>
        <a:xfrm>
          <a:off x="0" y="2206122"/>
          <a:ext cx="10515600" cy="455715"/>
        </a:xfrm>
        <a:prstGeom prst="roundRect">
          <a:avLst/>
        </a:prstGeom>
        <a:solidFill>
          <a:schemeClr val="accent2">
            <a:hueOff val="-831636"/>
            <a:satOff val="-47959"/>
            <a:lumOff val="49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Manejar información (Registrar personal y residentes, modificar datos, control acerca de pagos y costos).</a:t>
          </a:r>
          <a:endParaRPr lang="en-US" sz="1900" kern="1200"/>
        </a:p>
      </dsp:txBody>
      <dsp:txXfrm>
        <a:off x="22246" y="2228368"/>
        <a:ext cx="10471108" cy="411223"/>
      </dsp:txXfrm>
    </dsp:sp>
    <dsp:sp modelId="{89DE7A0C-6ED9-4BA4-B37C-10135A9D1DC7}">
      <dsp:nvSpPr>
        <dsp:cNvPr id="0" name=""/>
        <dsp:cNvSpPr/>
      </dsp:nvSpPr>
      <dsp:spPr>
        <a:xfrm>
          <a:off x="0" y="2716557"/>
          <a:ext cx="10515600" cy="455715"/>
        </a:xfrm>
        <a:prstGeom prst="roundRect">
          <a:avLst/>
        </a:prstGeom>
        <a:solidFill>
          <a:schemeClr val="accent2">
            <a:hueOff val="-1039545"/>
            <a:satOff val="-59949"/>
            <a:lumOff val="61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Difundir información.</a:t>
          </a:r>
          <a:endParaRPr lang="en-US" sz="1900" kern="1200"/>
        </a:p>
      </dsp:txBody>
      <dsp:txXfrm>
        <a:off x="22246" y="2738803"/>
        <a:ext cx="10471108" cy="411223"/>
      </dsp:txXfrm>
    </dsp:sp>
    <dsp:sp modelId="{052BED6D-5FA2-438B-B5EB-003436E08305}">
      <dsp:nvSpPr>
        <dsp:cNvPr id="0" name=""/>
        <dsp:cNvSpPr/>
      </dsp:nvSpPr>
      <dsp:spPr>
        <a:xfrm>
          <a:off x="0" y="3226992"/>
          <a:ext cx="10515600" cy="455715"/>
        </a:xfrm>
        <a:prstGeom prst="roundRect">
          <a:avLst/>
        </a:prstGeom>
        <a:solidFill>
          <a:schemeClr val="accent2">
            <a:hueOff val="-1247454"/>
            <a:satOff val="-71938"/>
            <a:lumOff val="73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Tramitar asuntos legales.</a:t>
          </a:r>
          <a:endParaRPr lang="en-US" sz="1900" kern="1200"/>
        </a:p>
      </dsp:txBody>
      <dsp:txXfrm>
        <a:off x="22246" y="3249238"/>
        <a:ext cx="10471108" cy="411223"/>
      </dsp:txXfrm>
    </dsp:sp>
    <dsp:sp modelId="{FE8E0110-D149-4135-BEA9-4AD3DF643063}">
      <dsp:nvSpPr>
        <dsp:cNvPr id="0" name=""/>
        <dsp:cNvSpPr/>
      </dsp:nvSpPr>
      <dsp:spPr>
        <a:xfrm>
          <a:off x="0" y="3737427"/>
          <a:ext cx="10515600" cy="455715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/>
            <a:t>Controlar el ingreso a la copropiedad.</a:t>
          </a:r>
          <a:endParaRPr lang="en-US" sz="1900" kern="1200"/>
        </a:p>
      </dsp:txBody>
      <dsp:txXfrm>
        <a:off x="22246" y="3759673"/>
        <a:ext cx="10471108" cy="41122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96A433A-AFDD-45FB-8215-F2B65107FC3E}">
      <dsp:nvSpPr>
        <dsp:cNvPr id="0" name=""/>
        <dsp:cNvSpPr/>
      </dsp:nvSpPr>
      <dsp:spPr>
        <a:xfrm>
          <a:off x="0" y="2492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692280-C0EF-402B-8F7D-E27F1C72A324}">
      <dsp:nvSpPr>
        <dsp:cNvPr id="0" name=""/>
        <dsp:cNvSpPr/>
      </dsp:nvSpPr>
      <dsp:spPr>
        <a:xfrm>
          <a:off x="0" y="2492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Fácil acceso de los datos.</a:t>
          </a:r>
          <a:endParaRPr lang="en-US" sz="2500" kern="1200"/>
        </a:p>
      </dsp:txBody>
      <dsp:txXfrm>
        <a:off x="0" y="2492"/>
        <a:ext cx="6492875" cy="850069"/>
      </dsp:txXfrm>
    </dsp:sp>
    <dsp:sp modelId="{DB90BC27-D750-410A-9AA2-606D16A15926}">
      <dsp:nvSpPr>
        <dsp:cNvPr id="0" name=""/>
        <dsp:cNvSpPr/>
      </dsp:nvSpPr>
      <dsp:spPr>
        <a:xfrm>
          <a:off x="0" y="852561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1A3226-F7C9-45F3-BD7A-9E545DC5A641}">
      <dsp:nvSpPr>
        <dsp:cNvPr id="0" name=""/>
        <dsp:cNvSpPr/>
      </dsp:nvSpPr>
      <dsp:spPr>
        <a:xfrm>
          <a:off x="0" y="852561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Plataforma amigable (fácil uso, intuitiva).</a:t>
          </a:r>
          <a:endParaRPr lang="en-US" sz="2500" kern="1200"/>
        </a:p>
      </dsp:txBody>
      <dsp:txXfrm>
        <a:off x="0" y="852561"/>
        <a:ext cx="6492875" cy="850069"/>
      </dsp:txXfrm>
    </dsp:sp>
    <dsp:sp modelId="{FE1C21FC-6B3D-4614-AAAF-7D664133D93A}">
      <dsp:nvSpPr>
        <dsp:cNvPr id="0" name=""/>
        <dsp:cNvSpPr/>
      </dsp:nvSpPr>
      <dsp:spPr>
        <a:xfrm>
          <a:off x="0" y="1702630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E4C4F4-F88A-423F-B706-2C989ABEDCE1}">
      <dsp:nvSpPr>
        <dsp:cNvPr id="0" name=""/>
        <dsp:cNvSpPr/>
      </dsp:nvSpPr>
      <dsp:spPr>
        <a:xfrm>
          <a:off x="0" y="1702630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Precisión en la toma y cálculo de datos.</a:t>
          </a:r>
          <a:endParaRPr lang="en-US" sz="2500" kern="1200"/>
        </a:p>
      </dsp:txBody>
      <dsp:txXfrm>
        <a:off x="0" y="1702630"/>
        <a:ext cx="6492875" cy="850069"/>
      </dsp:txXfrm>
    </dsp:sp>
    <dsp:sp modelId="{5B42DC4E-33C7-4F45-883A-77C0E605F9A9}">
      <dsp:nvSpPr>
        <dsp:cNvPr id="0" name=""/>
        <dsp:cNvSpPr/>
      </dsp:nvSpPr>
      <dsp:spPr>
        <a:xfrm>
          <a:off x="0" y="2552699"/>
          <a:ext cx="649287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22C5AB-4273-4E11-993D-FC481D1AE34E}">
      <dsp:nvSpPr>
        <dsp:cNvPr id="0" name=""/>
        <dsp:cNvSpPr/>
      </dsp:nvSpPr>
      <dsp:spPr>
        <a:xfrm>
          <a:off x="0" y="2552699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Comunicación asertiva. (Alertas y Advertencias)</a:t>
          </a:r>
          <a:endParaRPr lang="en-US" sz="2500" kern="1200"/>
        </a:p>
      </dsp:txBody>
      <dsp:txXfrm>
        <a:off x="0" y="2552699"/>
        <a:ext cx="6492875" cy="850069"/>
      </dsp:txXfrm>
    </dsp:sp>
    <dsp:sp modelId="{6DA023D0-3CE8-4910-B672-28F2C8147121}">
      <dsp:nvSpPr>
        <dsp:cNvPr id="0" name=""/>
        <dsp:cNvSpPr/>
      </dsp:nvSpPr>
      <dsp:spPr>
        <a:xfrm>
          <a:off x="0" y="3402769"/>
          <a:ext cx="649287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B2FAA4-2D08-480D-AAD4-D16C2D834E7B}">
      <dsp:nvSpPr>
        <dsp:cNvPr id="0" name=""/>
        <dsp:cNvSpPr/>
      </dsp:nvSpPr>
      <dsp:spPr>
        <a:xfrm>
          <a:off x="0" y="3402769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Seguridad y privacidad para los datos.</a:t>
          </a:r>
          <a:endParaRPr lang="en-US" sz="2500" kern="1200"/>
        </a:p>
      </dsp:txBody>
      <dsp:txXfrm>
        <a:off x="0" y="3402769"/>
        <a:ext cx="6492875" cy="850069"/>
      </dsp:txXfrm>
    </dsp:sp>
    <dsp:sp modelId="{BDF13DB5-739B-4FE6-9C4C-6AFB65742094}">
      <dsp:nvSpPr>
        <dsp:cNvPr id="0" name=""/>
        <dsp:cNvSpPr/>
      </dsp:nvSpPr>
      <dsp:spPr>
        <a:xfrm>
          <a:off x="0" y="4252838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5CC607-E6EA-4746-A9E8-7265DAE95E6D}">
      <dsp:nvSpPr>
        <dsp:cNvPr id="0" name=""/>
        <dsp:cNvSpPr/>
      </dsp:nvSpPr>
      <dsp:spPr>
        <a:xfrm>
          <a:off x="0" y="4252838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500" kern="1200"/>
            <a:t>Diferentes roles para visualización del Software.</a:t>
          </a:r>
          <a:endParaRPr lang="en-US" sz="2500" kern="1200"/>
        </a:p>
      </dsp:txBody>
      <dsp:txXfrm>
        <a:off x="0" y="4252838"/>
        <a:ext cx="6492875" cy="85006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7E3B8C-06D3-4394-8E01-2507FEBD1D43}">
      <dsp:nvSpPr>
        <dsp:cNvPr id="0" name=""/>
        <dsp:cNvSpPr/>
      </dsp:nvSpPr>
      <dsp:spPr>
        <a:xfrm>
          <a:off x="1747800" y="611608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109B54-C72A-4FE1-B798-2D17DB24DC6A}">
      <dsp:nvSpPr>
        <dsp:cNvPr id="0" name=""/>
        <dsp:cNvSpPr/>
      </dsp:nvSpPr>
      <dsp:spPr>
        <a:xfrm>
          <a:off x="559800" y="3025915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 dirty="0"/>
            <a:t>¿El manejo de costos e ingresos es un método que esta conectado de varios métodos?</a:t>
          </a:r>
          <a:endParaRPr lang="en-US" sz="1800" kern="1200" dirty="0"/>
        </a:p>
      </dsp:txBody>
      <dsp:txXfrm>
        <a:off x="559800" y="3025915"/>
        <a:ext cx="4320000" cy="720000"/>
      </dsp:txXfrm>
    </dsp:sp>
    <dsp:sp modelId="{20B59D52-C34D-4523-A738-AF0E0DE736E8}">
      <dsp:nvSpPr>
        <dsp:cNvPr id="0" name=""/>
        <dsp:cNvSpPr/>
      </dsp:nvSpPr>
      <dsp:spPr>
        <a:xfrm>
          <a:off x="6823800" y="611608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140CA9-D36E-41C2-9EBB-9BEC68A96B63}">
      <dsp:nvSpPr>
        <dsp:cNvPr id="0" name=""/>
        <dsp:cNvSpPr/>
      </dsp:nvSpPr>
      <dsp:spPr>
        <a:xfrm>
          <a:off x="5635800" y="3025915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/>
            <a:t>¿En la estructura/componentes, podría ir el servicio de emergencia</a:t>
          </a:r>
          <a:r>
            <a:rPr lang="en-US" sz="1800" kern="1200"/>
            <a:t>?</a:t>
          </a:r>
        </a:p>
      </dsp:txBody>
      <dsp:txXfrm>
        <a:off x="5635800" y="3025915"/>
        <a:ext cx="432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0.3937" units="1/cm"/>
          <inkml:channelProperty channel="Y" name="resolution" value="50.46729" units="1/cm"/>
          <inkml:channelProperty channel="T" name="resolution" value="1" units="1/dev"/>
        </inkml:channelProperties>
      </inkml:inkSource>
      <inkml:timestamp xml:id="ts0" timeString="2020-09-11T23:20:53.1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3334 1358 0,'0'18'15,"0"52"1,0 107-16,0-18 16,0-54-16,0 72 15,-36-107-15,36-52 16,0 53-16,0-1 16,0-17-16,0 0 15,-17-35-15,17 17 16,0-18-16,0 36 15,0-35-15,0 0 16,0-1-16,0 1 16</inkml:trace>
  <inkml:trace contextRef="#ctx0" brushRef="#br0" timeOffset="480.2">3246 2558 0,'0'0'0,"17"0"47,-52 0 31,35 17-62,-18-17-16,-52 36 15,52-36 1,0 0-16</inkml:trace>
  <inkml:trace contextRef="#ctx0" brushRef="#br0" timeOffset="915.46">3104 2611 0,'18'17'94,"-18"1"-79,53-1-15,-35 36 16,17 18-16,-17 17 15,-1-70-15,18 17 16,-35-17-16,18-18 31,0-36-15,-1-16 0,1 34-16,17-53 15,-17 54-15,0-1 16,-1-53-16,1 71 15,-18-17-15</inkml:trace>
  <inkml:trace contextRef="#ctx0" brushRef="#br0" timeOffset="1950.12">2593 388 0,'-88'0'16,"176"0"-16,-212 0 0,36 53 15,35-18-15,18 18 16,0-35-16,17 17 15,1 18-15,-19 0 16,19 17-16,17-17 16,0-17-16,0 52 15,35-53-15,-17 18 16,34 0-16,19 0 16,-18-35-16,53 17 15,-18-18-15,-70-17 16,70 0-16,-18 0 0,-17 0 15,-35 0-15,0-35 16,34-18-16,-52 36 16,0-1-16,0-17 15,18 35-15,-18-18 16,-18 18 31,-52-18-47,-1 1 15,-70 17-15,0 0 16,35 0-16,0 0 16,54 0-16,69 0 31,36 0-31,53 0 16,70 0-16,-105 0 15,-1 0-15,-17 0 16,0-35-16</inkml:trace>
  <inkml:trace contextRef="#ctx0" brushRef="#br0" timeOffset="2722.55">3052 776 0,'0'18'31,"0"-1"-15,0 1-16,0 17 15,0-17-15,0 0 16,0-1-16,0 19 16,0 16-16,17 19 15,18-18-15,1-35 16,-36 17-16,17-35 15,19 0 1,-19 0 0,1 0-1,17-18-15,-17 18 16,17-17-16,0-1 16,18-70-16,-35 52 15,-18-52-15,0 18 0,0 52 16,0-53-16,0 36 15,0 0 1,35 35 62,-17 0-15,-18 18-48,0-1-15,18 1 16,-18-1-16,0 1 16,0 0-16,0-1 15,0 19-15,0-19 16,0 1-16</inkml:trace>
  <inkml:trace contextRef="#ctx0" brushRef="#br0" timeOffset="2992.76">3493 882 0,'0'35'31,"0"18"-31,0 18 16,0-1-16,0-17 16,0-18-16,0 18 15,0-35-15</inkml:trace>
  <inkml:trace contextRef="#ctx0" brushRef="#br0" timeOffset="3277.22">3493 141 0</inkml:trace>
  <inkml:trace contextRef="#ctx0" brushRef="#br0" timeOffset="3765.41">3687 0 0,'0'18'31,"0"35"-31,0 17 16,0 36-16,0 35 15,0-70-15,0 70 16,0 17-16,0-16 16,0-37-16,0 1 15,0 0-15,0-88 16,0 52-16,0-52 15,0 0 1</inkml:trace>
  <inkml:trace contextRef="#ctx0" brushRef="#br0" timeOffset="4132.99">4057 0 0,'0'71'31,"35"70"-31,-17 17 16,-18 36-16,0 0 15,0 1-15,0-90 16,0 36-16,0 1 16,0-72-16,0 1 15,0-18-15,0-36 16,0-52 46</inkml:trace>
  <inkml:trace contextRef="#ctx0" brushRef="#br0" timeOffset="4687.33">4410 653 0,'-18'0'16,"0"0"-16,1 0 15,-18 0 1,17 17-16,0 19 16,18 16-16,-17-34 0,17 53 15,0-54-15,-18 54 16,18-18-16,0-36 16,0 1-16,18 0 15,-18-1-15,70 36 16,1-35-16,70 17 15,18 0-15,-89-35 16,18 0-16,-70 0 16,53-35-16,-71 18 15,17-1-15,-17-17 16,0 17-16,0 0 16,-17 18-1,-36-17-15</inkml:trace>
  <inkml:trace contextRef="#ctx0" brushRef="#br0" timeOffset="5287.33">4427 970 0,'-17'0'16,"-36"0"15,35 0-31,-17 0 0,88 0 94,-18 0-94,194-17 16,54 17-16,-1-36 15,-35-34-15,-36-1 16,-140 36-16,-18 17 15,-35 18-15,-18-17 16,-18 17 0,-35 0-1,35 0-15,-52 0 0,52 0 16,1 0-16,-1 17 16</inkml:trace>
  <inkml:trace contextRef="#ctx0" brushRef="#br0" timeOffset="7650.07">14975 617 0,'0'0'0,"0"18"31,0 35-15,0 123-16,0-35 15,0 18-15,-35-53 16,35 0-16,0-71 15,0 18-15,0-18 16,0 1-16,0-19 16</inkml:trace>
  <inkml:trace contextRef="#ctx0" brushRef="#br0" timeOffset="8175.41">15099 600 0,'0'0'0,"35"0"16,-17 0-16,17 0 16,-17 0-16,-1 17 15,19 19-15,52 17 0,-71-53 16,-17 17-16,0 1 16,0-1-1,18 36-15,-18-17 16,0 17-16,0 17 15,0 71-15,0-88 16,0-18-16,0 18 16,0-35-16,-53 17 15,-17 53-15,52-70 16,-35 0-16,35 17 16,1-17-16,-1-18 15,-17 17-15,35 1 0,0 0 16,-18-18-16,18 17 15,-17-17-15,-1 18 16,18 17-16,0-17 16,-18-18-1,18 17-15,18-17 47</inkml:trace>
  <inkml:trace contextRef="#ctx0" brushRef="#br0" timeOffset="8520.44">15575 829 0,'0'18'47,"0"17"-47,0-17 16,0-1-16,0 1 15,0 0-15,0 34 0,0-16 16,0 34-16,0-17 15,0-35-15,0 35 16,0-36-16,0 1 16</inkml:trace>
  <inkml:trace contextRef="#ctx0" brushRef="#br0" timeOffset="8752.65">15540 406 0,'0'17'47</inkml:trace>
  <inkml:trace contextRef="#ctx0" brushRef="#br0" timeOffset="9322.48">16034 723 0,'0'18'16,"-36"35"-1,36-36-15,-17 1 16,17 35-16,-53 18 16,35-19-16,18-34 15,-17 35-15,17 18 16,-36-19-16,36-34 15,0 17-15,0 36 16,0-53-16,18 17 16,-18-18-16,53-17 15,0 18-15,17-18 16,-34 0-16,87-35 16,-70 17-16,-18-35 15,54-70-15,-54 70 16,-35-53-16,0 36 0,-18-36 15,1 53-15,-36 0 16,0 18-16,-106-71 16,124 88-16,-18 18 15,-18-18-15,18 18 16,18 0-16,17 0 16,-35 0-16,53 18 31</inkml:trace>
  <inkml:trace contextRef="#ctx0" brushRef="#br0" timeOffset="9772.7">17268 406 0,'0'0'0,"-17"0"0,-1 0 16,1 0-16,-1 0 15,-17 17-15,17 54 16,0-53-16,1 87 15,17-69-15,-36 17 16,36 17-16,-17 71 16,-18-53-16,17 54 15,18-72-15,0-52 16,0 35-16,-35 0 16,35-36-16,-18-17 15,-35 35-15,35-17 16,1 17-16,-1-35 15,-17 18-15,0-18 16,35-18 15,0-35-15</inkml:trace>
  <inkml:trace contextRef="#ctx0" brushRef="#br0" timeOffset="10364.92">17410 970 0,'0'53'15,"0"-35"1,0-1-16,0 89 16,0-88-16,-18 52 0,0-34 15,18-19-15,0 36 16,-17-53-16,17 18 16,0-71 30,0 18-30,0-36-16,35-88 16,-35 89-16,18-1 15,17-35-15,-17 71 0,-1-35 16,36 52-16,-35 0 16,-1 18-16,19 0 15,-19 18-15,-17 0 16,18 17-16,-18 0 15,53 36-15,-36 52 16,19-52-16,-19-18 16,19-18-16,-19 53 15,1-17-15,-18-54 16,0 36-16,0-35 16,0-1-16,0 1 15,-18-18 16,1 0-31,-1 0 16,-35 0-16,-17-53 16</inkml:trace>
  <inkml:trace contextRef="#ctx0" brushRef="#br0" timeOffset="10561.05">17321 1182 0,'0'0'0,"142"0"16,-1 0-16,-36 0 15,1 0-15,-70-18 16,-19 18-16,1-17 0,-18-1 16,0-17-16</inkml:trace>
  <inkml:trace contextRef="#ctx0" brushRef="#br0" timeOffset="13447.72">26952 8767 0,'0'52'47,"0"54"-47,0-35 16,-17-1-16,17 36 16,-18-18-16,-17-35 15,17 53-15,18-88 16,-35 70-16,17-35 15,0 17-15,-17-52 16,53-53 15,-1-230-15,54 71-16,0 35 16,-71 107-16,88-142 15,-18 0-15,-17 70 16,-17 53-16,-19 19 15,18-1-15,-17 88 47,-18-17-47,18 34 16,88 125-16,-89-124 16,1 35-16,52 53 15,-17-17-15,-17-54 0,-36 1 16,0 17-16,0-70 15,0 70-15,0 18 16,0-36-16,0-17 16,0-35-16,0-1 15,0-34 32,0-1-31,-18 18-16</inkml:trace>
  <inkml:trace contextRef="#ctx0" brushRef="#br0" timeOffset="13725.44">27005 9349 0,'0'0'0,"159"-18"16,-124 18-16,71-35 16,-88 35-16,35-18 15,-1 18-15,-34 0 16,0 0 15,-1 0-31,1 0 0,0 0 16,-1-18-16,54 18 15,-53-17-15,-1 17 16</inkml:trace>
  <inkml:trace contextRef="#ctx0" brushRef="#br0" timeOffset="14662.7">27711 9260 0,'0'36'16,"0"-19"0,0 36-16,0-35 15,0 17-15,0-17 0,0 17 16,0-17-16,0-1 15,0 1-15,0-36 63,17-87-47,19 69-16,17-52 15,88-35-15,-53 70 0,-18 0 16,-17 35-16,0-17 15,-35 35-15,-18 17 16,0 1 0,0 70-16,-18 18 15,1-35-15,17 17 16,0-53-16,0 53 16,0-52-16,0-19 15,0 1 1,17-18 15,1 0-31,35 0 16,17 0-16,-17-18 0,18-17 15,-54 17-15,54-35 16,-18-17-16,35 17 16,-70-35-16,35 53 15,-53-1-15,0 19 16,0-1-16,-18 18 62,0 18-62,1 17 16,-19-17-16,36 52 16,-17 1-16,17-18 15,0-36-15,17 1 0,36 17 16,-17-35-16,52 35 15,-70-35-15,17 0 16,18-35-16,70-18 16,-105 0-16,35-17 15,-36 17-15,19 0 16,-36 35-16,0-17 16,-18-71-16,0 88 15,1 18-15,-36-35 16,35 35-16,1 0 15,-1 0-15,0 0 16,1 0-16,17 35 16,0-17-1,0 0-15,17-18 16,1 0 0</inkml:trace>
  <inkml:trace contextRef="#ctx0" brushRef="#br0" timeOffset="15076.29">29475 7990 0,'0'0'0,"-18"0"0,18 18 15,-53 88-15,-141 423 32,123-335-32,1 177 15,-1-160-15,36-52 16,17-53-16,-17 0 15,18-89-15,17 36 16,-18-18-16,71-52 63,53-71-63,-18 35 15,-53 35-15,18-70 16,-53 70-16</inkml:trace>
  <inkml:trace contextRef="#ctx0" brushRef="#br0" timeOffset="15720.59">29316 9313 0,'0'0'15,"-35"71"-15,-1 17 0,36-53 16,-17-17-16,17 35 16,0-71 46,0-17-46,0 17-16,0-105 15,35 17-15,18 18 16,-36 17-16,36 1 16,36 17-16,-36 0 15,-36 53-15,18 0 16,-17 0-16,-18 18 15,0-1 1,0 1-16,0-1 16,0 19-16,0-19 15,0 1-15,0 17 16,0 18-16,0-35 16,0 17-16,0 18 15,0-35-15,0 17 0,0 18 16,0 0-16,35 17 15,-35-52-15,18 0 16,0-18-16,-1 0 16,1 0-16,35-18 15,0-35-15,0 18 16,0-36-16,-36 54 16,1-1-16,-1-35 15,1 53-15,0-18 16</inkml:trace>
  <inkml:trace contextRef="#ctx0" brushRef="#br0" timeOffset="16200.78">29722 9031 0,'-18'0'32,"0"0"-32,-17 0 15,17 0 1,18-18 46,36 1-46,-1-1-16,71-17 16,17-18-16,-70 0 0,-35 0 15,35 36-15,-36-36 16,-17 35 0</inkml:trace>
  <inkml:trace contextRef="#ctx0" brushRef="#br0" timeOffset="16545.03">29863 9172 0,'0'0'0,"17"-35"16,36-36-1,-35 54 1,-1-36-16,1 35 16,0 18-16,-18-17 0,-18 17 47</inkml:trace>
  <inkml:trace contextRef="#ctx0" brushRef="#br0" timeOffset="17963.34">26000 2081 0,'0'18'16,"0"0"-16,-18-1 15,-17 19-15,17 87 16,-52-17-16,52-18 16,0-53-16,-52 89 0,52-54 15,1-17-15,17-35 16,0 0 0,35-1-1,71 19-15,-1-36 16,37 0-16,-37 0 15,37 0-15,-37-18 16,-69 0-16,17 1 16,-1-36-16,-52 35 15,0 0-15,0 1 32,0-19-1,-17 36 0,-1 0-31,1 0 16,-1 0-16,-17 0 15,17 0 1,0 0 0,1 0-16,-19 0 15,19 0-15,-54 0 16,54-17-1,-54 17-15</inkml:trace>
  <inkml:trace contextRef="#ctx0" brushRef="#br0" timeOffset="18682.37">27076 2522 0,'0'36'140,"0"-19"-124,0 1-16,0 0 15,0 17-15,35 18 16,36 0-16,-54-36 16,18-17-16,-17 18 15,17-18-15,-17 35 16,35-35-16,-18 0 16,-17 0-16,-1 0 15,19-17-15,-19-19 16,-17 19-16,18-36 0,-18-18 15,0 54-15,0-36 16,0 35-16,0-17 16,0 17-16,0 0 15,0 36 32</inkml:trace>
  <inkml:trace contextRef="#ctx0" brushRef="#br0" timeOffset="18930.86">27817 2522 0,'0'18'15,"0"17"-15,0-17 16,0 0-16,-18 17 15,18-18-15,0 19 16,-18-36 47</inkml:trace>
  <inkml:trace contextRef="#ctx0" brushRef="#br0" timeOffset="19170.28">27781 2028 0</inkml:trace>
  <inkml:trace contextRef="#ctx0" brushRef="#br0" timeOffset="19732.87">28099 1764 0,'-71'70'31,"71"-34"-31,0 17 15,-17 0-15,17 17 16,0 36-16,0-35 16,-36 17-16,36-53 15,0 36-15,0 17 16,0-71-16,-17 19 16,17 52-16,0-71 15</inkml:trace>
  <inkml:trace contextRef="#ctx0" brushRef="#br0" timeOffset="20122.3">28293 1852 0,'0'18'0,"0"-1"15,0 19-15,0-19 16,0 19-16,-35 69 15,17 1-15,18-53 16,-35 18-16,17 52 16,18-105-16,0 17 15,0-17-15,0 52 16,0-17-16,0-35 16,0-1-16</inkml:trace>
  <inkml:trace contextRef="#ctx0" brushRef="#br0" timeOffset="20535.11">28769 2240 0,'-18'0'0,"1"18"16,-1-1-1,18 19-15,0-19 16,-18 19-16,18-19 15,0 19-15,-17-1 16,17-18-16,0 36 16,0-17-16,0-19 15,0 1-15,0 17 16,0-17-16,17-1 31,1-17-31,0 0 16,-1 0-16,36 0 0,18-17 15,35-1-15,-89 1 16,54-36-16,-71 35 16,0 0-1,0 1-15</inkml:trace>
  <inkml:trace contextRef="#ctx0" brushRef="#br0" timeOffset="20902.84">28769 2258 0,'-18'-18'16,"36"18"62,0 0-63,17 0-15,18 0 16,0 0-16,-18 0 16,18 0-16,18-17 15,-54 17-15,1-18 16</inkml:trace>
  <inkml:trace contextRef="#ctx0" brushRef="#br0" timeOffset="21285.85">28628 2628 0,'35'-17'15,"-17"-1"1,-1 18-16,19-18 15,-19 1-15,19-19 16,-19 36-16,-17-17 0,18 17 16,-18-18-16,35 18 15</inkml:trace>
  <inkml:trace contextRef="#ctx0" brushRef="#br0" timeOffset="22620.59">30268 1940 0,'0'18'31,"0"0"-31,0-1 0,0 1 16,0-1-16,0 89 16,-17-70-16,17 69 15,0-52-15,0 0 16,0-17-16,0-19 15</inkml:trace>
  <inkml:trace contextRef="#ctx0" brushRef="#br0" timeOffset="22890.39">30692 1729 0,'0'17'31,"0"71"-15,-18-35-16,0 88 16,-17 106-16,0-141 15,-36 53-15,54-36 16,17-105-16,-18 53 15,18-54-15</inkml:trace>
  <inkml:trace contextRef="#ctx0" brushRef="#br0" timeOffset="23197.15">29898 2328 0,'0'-17'15,"35"-19"1,71 19-16,229-18 16,0-1-16,-35 1 15,71-18-15,-36-18 16,-282 71-16,52-17 16,1-54-16,-70 71 15,-36-17-15,-18 17 16</inkml:trace>
  <inkml:trace contextRef="#ctx0" brushRef="#br0" timeOffset="23857.1">30427 2575 0,'-18'0'15,"1"0"1,-1 0 0,1 0-16,-54 0 15,-35-17-15,53-1 16,-17 18-16,52-35 16,0 35-16,18-18 15,0 0 110,36 1-109,17-1-16,141-17 15,-53 0-15,247-36 16,-106 36-16,18-36 16,-53 36-16,-212 0 15,71 17-15,-71 18 16,-52 0 46,-1 0-46</inkml:trace>
  <inkml:trace contextRef="#ctx0" brushRef="#br0" timeOffset="24720.87">31944 2240 0,'0'-17'47,"0"-1"-32,18 18-15,-18-35 0,53 17 16,-18 0-16,0 1 16,53-19-16,-70 36 0,35 0 15,-35 0-15,-18 36 16,0-19 0,0 19-16,0-19 15,0 36-15,0-35 16,-36 17-16,19 18 15,-36 0-15,-141 141 16,17-53-16,-34 35 16,52-34-16,71-72 15,35-17-15,53-35 16,53-18 15,176-124-15,53 36-16,-35-18 0,-35 36 15,-1 17-15,-140 17 16,35 19-16,-88 17 16,-1 0-16,-17-36 78,0 1-63,53-53-15,-53 53 16</inkml:trace>
  <inkml:trace contextRef="#ctx0" brushRef="#br0" timeOffset="26490.81">17127 10107 0,'0'71'31,"0"34"-31,0-34 16,-35-18-16,35 53 16,-18-36-16,18 36 15,-35 0-15,35-53 16,0 17-16,0-17 16,0 18-16,0-18 15,0-71 16,18 1-15,-18-19-16,17-70 16</inkml:trace>
  <inkml:trace contextRef="#ctx0" brushRef="#br0" timeOffset="26941.01">16528 10178 0,'88'-71'31,"18"36"-31,52-18 15,-105 18-15,124 17 16,34-17-16,125-36 16,-142 71-16,0-35 0,35 35 15,-35 0-15,-88 0 16,-53 0-16,-36 0 16,-34 0-1,-36 0 1</inkml:trace>
  <inkml:trace contextRef="#ctx0" brushRef="#br0" timeOffset="27766.15">17762 10566 0,'0'0'0,"-17"0"15,-1 35 1,0-17-16,-17-1 16,35 1-16,0 0 15,0-1-15,18-17 47,17 0-31,-17 0-16,35 0 15,17-17-15,-17-19 16,-18 19-16,18-19 16,-17 1-16,-19 17 15,-17-17-15,0 18 16,-17 52 0,17-18-1,-18 1-15,0 53 16,18-18-16,0-18 0,0-18 15,0 1-15,18-18 125,0 0-109,17 0-16,-17 0 16,-1 0-16,-17-35 0,0 17 15,0 1 1</inkml:trace>
  <inkml:trace contextRef="#ctx0" brushRef="#br0" timeOffset="28530.12">18292 10530 0,'0'18'47,"0"0"-32,0-1 1,0 1 0,0-53 46,52-53-46,1 17-16,-17 18 15,-1 35-15,0 18 0,-35-35 16,0 70 0,0-17-1,0 0-15,0-1 16,0 54-16,0-18 15,0 17-15,18-52 16,-18 17-16,0 1 16,0-19-16,17-17 47,1-35-32,-18 17-15,53-52 16,0-1-16,0-17 0,-35 70 15,17-17-15,18 35 16,-36 0 0,-17 18-1,0-1-15,0 36 16,0 18-16,0-54 16,0 19-16,0-1 15,0 0-15,0-17 16,18-36 31,35 1-32,-18-19-15,53 19 0,-52-19 16,52 19-16</inkml:trace>
  <inkml:trace contextRef="#ctx0" brushRef="#br0" timeOffset="29850.46">19315 10301 0,'0'0'0,"-71"53"31,53-35-31,18-1 0,0 1 16,0 17 0,18-35 31,35-17-47,-35-1 15,52 0-15,-52 1 16,35-1-16,-18-17 15,-17 35-15,-18 17 47,-18-17-47,18 53 0,0-35 16,0 0-16,18-18 31,17 0-15,0 0-16,18 0 15,-18-36-15,18 19 16,71-72-16,-71 72 16,-36-1-16,1-35 15,-36 53 17,1 18-32,17 35 15,0-36-15,0 1 0,0 0 16,0-1-16,0 1 15,35-18 1,18 0 0,17-53-16,-17 35 15,71-70-15,-89 35 16,18-17-16,0-18 16,-35 70-16,17-35 15,-35 18-15,0 17 16,0 36 15,0-1-31,-18 54 16,1 70-16,-19 18 15,1 0-15,17-18 0,-52 70 16,70-140-16,-71 88 16,18-53-16,-35 17 15,35-35-15,0-17 16,0-18-16,36-53 15,-1 0-15,0 0 16,18-18 0,-35 0-16,0-87 15,0 34-15,17 18 16,-70-106-16,53 89 16,35-36-16,0 53 15,17 18-15,18-18 16,18 53-16,18-35 0,123-18 15,-123 53-15,123-71 16,-124 53-16,89-34 16,-89 16-16,-17-17 15,18 0-15,-18 36 16,70-107-16,-70 71 16,-53 36-16,0-1 15,-35 0-15,17 18 16,1 0-16,-1 36 15,-17 17 1,35 0-16,0 17 16,0-35-16,0 18 15,0-35-15,17-18 16,19 0 0,-19 0-16,54-53 15,-54 35-15,54-52 16,-53 52-16,35-52 15,-53 34-15,0-17 16,-18-52-16,-88 52 16,-17 17-16,-18 36 15,70 0-15,36 36 16,-36 34-16,71 36 16,0 0-16,35 17 15,89 1-15,-36-71 16,-17 0-16,-18-53 0,-18 0 15,18 0-15,0-36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50.3937" units="1/cm"/>
          <inkml:channelProperty channel="Y" name="resolution" value="50.46729" units="1/cm"/>
          <inkml:channelProperty channel="T" name="resolution" value="1" units="1/dev"/>
        </inkml:channelProperties>
      </inkml:inkSource>
      <inkml:timestamp xml:id="ts0" timeString="2020-09-11T23:26:05.7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24359 953 0,'0'17'16,"-17"18"-1,-1-17 1,0 35-16,1 18 16,-19-19-16,36-16 15,-17 52-15,17-53 16,0 18-16,0-18 15,0 18-15,0-35 16,17 0-16,1-18 16,35 0-16,-18 35 15,18-35-15,-17 0 16,52 0-16,18 0 0,-36 0 16,-17 0-1,-18-18-15,18 1 0,-35-36 16,35 0-16,-18-18 15,-17 1-15,17-19 16,-17 19-16,-18 17 16,0-88-1,0 123-15,0 1 0,-53-1 16,35 0-16,0-35 16,-35 36-16,18 17 15,-53-36-15,70 36 16,-17 0-16,17 0 15,-34 0-15,-1 36 0,35 17 16,-35-18-16,35 18 16,-17 0-16,18 0 15,-1-36-15,0 19 16,18 52-16,0-53 16,-35 18-16,35-18 15,0 1-15,18-1 16,17 18-16,0-36 15,0 1-15,18-18 16,-17 0-16,17 0 16,17 0-16,-17 0 15,18-35-15,-19-18 16,-34 35-16,35-52 16,-35 34-16,35-87 0,-53 105 15,0-70-15,0-18 16,0 89-16,-18-54 15,-35 36-15,35 17 16,-123-35-16,71 36 16,-107 17-16,72 0 15,-37 0-15,54 35 16,35 18-16,36-36 16,-1 72-16,18-36 15,0 123-15,35-106 16,53 19-16,-52-36 15,17-1-15,70 1 16,-17-35-16,0 17 0,-36-35 16,19 0-16,-54 0 15,18-35-15,0-18 16,-36 18-16,19-53 16,-36 52-16,0-52 15,0 71-15,-71-72 16,36 36-16,-18 1 15,-106-1-15,53 53 16,0-36-16,71 36 16,-71 0-16,-52 36 15,140-1-15,0 0 16,-17 36-16,35 17 16,35-35-16,18-18 15,18 18-15,52 35 0,-52-53 16,-18-17-16,53-18 15,-1 35-15,-52-35 16,-17 0-16,52-35 16,-18-18-16,-17 18 15,35-71-15,-70 88 16,-18-34-16,35-54 16,-35 53-16,-17-18 15,-1 54-15,-17-36 16,-18 35-16,0 18 15,-53 0-15,36 0 0,-1 0 16,-52 35 0,87 1-16,1 34 0,35-52 15,0-1-15,0 1 16,35 17-16,71 18 16,0-53-16,0 0 15,35 0-15,-88 0 16,53-35-16,-36 0 15,-35-18-15,18 18 16,-53-54-16,0 19 16,-17 52-16,-1 0 15,-52-52-15,-36 35 16,-53-1-16,124 36 16,-142 0-16,89 0 15,18 18-15,-36 35 0,70 0 16,19 17-16,-18-17 15,35 53-15,17-53 16,-17-35-16,71 17 16,-36 0-16,18-17 15,17-18-15,-17 0 16,18 0-16,-18 0 16,0-35-16,-18 17 15,18-35-15,-53-17 16,0 17-16,0 35 15,-18 0-15,-52 1 16,-1 17-16,18 0 0,-88 0 16,-18 70-16,89-17 15,70-35-15,-35 52 16,35 1-16,17-18 16,1 17-16,0-17 15,17 0-15,35-35 16,-52-1-16,35-17 15,17 0-15,1 0 16,-18-52-16,0-19 16,-53 18-16,17 35 15,-17-70-15,0 0 16,0 53-16,0 17 16,-70-35-16,35 36 0,-18 17 15,-18 0 1,-17 0-16,-18 53 0,53-1 15,36 37-15,17 16 16,0-69-16,0 52 16,0-70-16,53 52 15,17-17-15,-17-35 16,18-18-16,-19 0 16,-34 0-16,53-36 15,-18-34-15,-36 52 16,1-88-16,17 1 15,-35 87-15,0-17 16,-35-54-16,17 72 0,-88-36 16,53 35-16,-88 18 15,106 0-15,-18 0 16,0 36-16,0 34 16,36 18-16,17-17 15,35-1-15,53 19 16,-70-72-16,52 36 15,1-35-15,-1-18 16,72 0-16,-90 0 16,19 0-16,-18-36 15,0-16-15,-35 16 16,17-52-16,-35 18 16,-18 17-16,1 17 0,-36 1 15,-18-18 1,18 53-16,-88 0 0,-53 0 15,53 18-15,17 35 16,107-36-16,-1 36 16,18 18-16,0-1 15,0-17-15,53 35 16,35-35-16,-52-35 16,16-18-16,1 18 15,53-18 1,0 0-16,-53-36 0,53-52 15,-71 53-15,-17-18 16,-1-53-16,-17 0 16,0 36-16,-53-18 0,-17 35 15,-18 35-15,-18-17 16,35 17-16,-70 18 16,18 0-16,17 88 15,53-35-15,18 53 16,35-18-16,0-70 15,0 52-15,53-34 16,-1 17-16,37-18 16,-19-17-16,1 17 15,-18-35-15,53 0 16,-1-18-16,-34-35 16,-18 36-16,35-72 15,-70-16-15,-18 34 0,0-17 16,-53 17-16,-53 18 15,-18-17-15,19 52 16,16 18-16,19 0 16,-1 0-16,-17 53 15,70 35-15,-17-17 16,35-1-16,35 19 16,54-36-16,-72-36 15,89 36-15,-71-35 16,71 17-16,-18-35 15,-17 0-15,-18-18 16,-35 1-16,17-19 0,0 1 16,-17-18-16,-18-35 15,0 18-15,-18 17 16,18 35-16,-53-17 16,18 35-16,-89 0 15,19 0-15,-1 35 16,53-17-16,0 70 15,35-53-15,1 53 16,17-52-16,53 87 16,0-70-16,35-35 15,53 52-15,-88-70 16,53 0-16,-1 0 16,1 0-16,0-53 15,-18 0-15,-17 0 0,-54 18 16,19-53-16,-36 53 15,-36-54-15,-16 72 16,-19-18-16,-70 35 16,53 0-16,-124 17 15,141 18-15,-52 18 16,35 71-16,70-89 16,18 53-16,0-70 15,18 17-15,35 18 16,0-18-16,17-17 15,1-18-15,-18 0 16,0 0-16,-36-18 0,54-35 16,-54 1-1,36-19-15,-53-17 0,0 53 16,0 17-16,0 0 16,-17 18-1,-54 18-15,18 17 16,-53 53-16,53-17 15,53-53-15,-17-1 16,17 54-16,0-54 16,0 1 46,0 17-62,0 18 16,0-17-16,0-1 15,17 35-15,19 19 16,-36-54-16,17 18 16,-17 0-16,0-36 15,0 1-15,0 0 16,0 34-16,0-34 16,0-71 30,36-88-46,-1-18 16,-17 54-16,17 16 16,18-52-16,-18 35 0,-17 53 15,-18 36-15,0 34 16,0 36 0,0 0-16,0 53 15,-36 71-15,-34 34 16,70-34-16,-53-19 15,18-34-15,35-107 16,-53 72-16,35-36 16,18-36-16,0-34 31,0-1-15,0-88-16,0 36 0,18-107 15,-1 71-15,-17-141 16,0 212-16,0-71 15,36-17-15,-36 140 32,0 1-32,-18 70 15,18-17-15,-18 123 16,-17-53-16,35 53 16,-35-35-16,0-1 15,35-140-15,0 17 16,-18-17-16,18-36 31,0-52-31,0 35 16,18-54-16,34-52 15,-16 53-15,52-88 16,-70 123-16,17-18 16,-18 36-16,-17 53 15,0 34 1,0 90-16,-17-19 15,17 18-15,-18-35 16,-17 53-16,0-18 16,35-88-16,-18 17 15,18-87 1,0-72 0,0-52-16,35 18 15,1-18-15,-19 17 16,18 18-16,-17 71 15,17-88-15,-17 87 16,-18 72 15,0 70-31,-35 52 16,-36 54-16,36-106 16,17-36-16,-17 36 15,17-18-15,1-88 16,17-35 15,-18-18-31,18-88 0,0 53 16,-35-124-16,35 18 15,0 0-15,0 0 16,0 53-16,0 35 16,0 89-16,0 34 31,0 36-31,0 229 15,0-35-15,-18-53 16,18-158-16,0 193 16,-17-88-16,17-35 15,0-71-15,-18-17 16,18-54 0,0-52-1,35-70-15,-17 52 16,52-88-16,-70 141 15,36-124-15,-19 72 16,-17 16-16,18 72 16,-18 34-1,0 54 1,0 123-16,-35-53 16,35 0-16,0 18 15,-18-53-15,18 0 16,0-89-16,-18 1 15,18-36 17,0 1-32,0-125 15,36 37-15,17 34 16,-36-17-16,18 17 16,-35 54-16,0 52 31,-17 71-16,-1 17-15,-17-17 16,17-35-16,18-18 16,-35 17-16,17-52 15,18-54 17,0 19-32,0-36 15,0 18-15,0-71 0,0 53 16,0 18-16,0 52 47,-53 107-47,36-71 15,-18 17-15,17-52 16,18 35-16,-18-36 16,1-17 46,17-17-46,-18 17-1,-17 0-15,35-18 16,-18 18-16,0-35 16,1 17-16,-1 1 15,18-1-15,-17 18 16,17-18-16</inkml:trace>
  <inkml:trace contextRef="#ctx0" brushRef="#br0" timeOffset="450.68">24324 2611 0,'0'-18'47,"53"0"-47,-18-17 15,1 35-15,34-18 16,18 18-16,36-17 16,-54-19-16,1 36 15,-18 0-15,0-17 16,-36 17-16,-52 0 62,0 0-46,35 17-16,-18 1 16,0-18-1</inkml:trace>
  <inkml:trace contextRef="#ctx0" brushRef="#br0" timeOffset="3412.04">24359 2575 0,'0'18'16,"0"0"0,0 17-16,0 18 15,0 17-15,0-17 16,0 18-16,18-18 15,17 17-15,-35-34 16,18-19-16,-18 1 16,18-18-1,-1 0 17,1 0-32,35 0 0,-36 0 15,1-35-15,53-1 16,-19 1-16,37-36 15,-72 54-15,54-54 16,-71 54-16,17-36 16,-17 35-16,0-35 15,0 35-15,0 1 16,0 34 46,0 19-62,0-1 16,-35 18-16,35-18 0,-53 53 16,53-70-16,-17 0 15,17-1-15,0-34 47,0-1-31,0-88-16,17 36 15,1-36-15,17 18 16,-35 52-16,0-17 16,0 89 15,0-1-31,-17 71 16,-1-53-16,18-18 15,0 18-15,0 0 16,-18-35-16,18-54 62,0 1-46,0-18-16,18 18 16,-18-1-16,35-16 15,-17-1-15,17 0 16,-35 0-16,0 35 15,0 71 17,0-18-17,0 71-15,0-71 16,0 1-16,0 17 16,-18 17-16,18-52 15,-17-18 1,-1 0-1,1 0 1,-1 0-16,-17 0 16,17 0-16,0 0 15,-17 0-15,17 0 16,-17 0-16,-35 0 16,34-35-16,-17 17 15,1-53-15,34 36 0,0 17 16,18-17-16,-17 18 15,17-1-15,0 53 63,0 53-63,53-52 16,-36 17-16,36 35 15,0-18-15,35 19 16,-17-37-16,-36-34 15,-17 0-15,-18-36 47,0 0-31,0-17-16,-89-53 16,37 0-16,-19 17 15,18-17-15,0 17 16,18-52-16,35 105 15,-18 1-15,18-1 16,0 71 15,53 18-15,-18 17-16,-35-18 16,53 36-16,-53-53 15,18 18-15,-18-54 0,18 36 16,-18-88 31,0 0-32,0-1-15,0-17 16,0-52-16,0 34 16,0-17-16,0 70 15,0-52-15,0 105 47,0 18-47,0 0 16,53 35-16,-18-53 0,-18 18 15,1 18-15,17-18 16,-35-36-16,18-17 16,0 0 30,-1-17-30,1-1 0,-18 0-16,53-35 15,-53 18-15,17 0 16,-17-18-16,0 0 16,18-18-16,-18 54 0,0-18 15,35-1 1,-52 89 15,-1-35-31,0 88 16,1-89-16,-18 54 15,17-1-15,-35-17 16,35-35-16,18 0 16,-17-1-16,17-34 62,17-19-46,36-52-16,0 18 15,-18 17-15,-17 0 16,-18 17-16,0 54 47,-35 35-47,-18 18 15,35-18-15,18-36 16,-53 54-16,36-54 16,-1 19-16,18-1 15,0-53 17,0 1-17,53-19-15,-35-17 0,70-70 16,-35 88-16,-36-18 15,36 35-15,-35-70 16,-18 123 15,-18-17-31,-35 35 16,36-18-16,-36 18 16,35 0-16,-35-35 15,53-1-15,-17 18 16,17-52 15,0-1-31,0 1 16,-18-19-16,18-17 15,0 0-15,-35 18 16,17-18-16,18 36 16,-53-36-16,18 53 15,17 0-15,18 35 47,0-17-47,0-1 16,0 1-16,18-1 15,0-17-15,-1 0 16,1 0-16,-1 0 0,19 0 16,-1 0-16,18-17 15,-35 17 1,-1-35-16,-17 17 15,-17 18 1,-1 0 0,-35 0-16,18 0 15,-18 0-15,-18 0 16,18 0-16,89 0 47,-19 0-47,71 18 15,18-18-15,-18 0 16,-17 0-16,-18-18 0,-35 18 16,-18-18-1,-36 18 1,-17 0-16,-52 0 16,87 0-16,-88 0 15,71 0-15,-18 0 16,35 0-16,18 18 31,0 0-15,18-18-16,0 35 15,17-35-15</inkml:trace>
  <inkml:trace contextRef="#ctx0" brushRef="#br0" timeOffset="5167.84">23813 2311 0,'0'0'0,"52"70"0,19 18 16,-18-35-16,106 141 15,17-35-15,247 229 0,265 141 16,-176-105-16,476 369 15,-371-281-15,-494-371 16,495 318-16,-107-36 16,-105-141-16,-106-88 15,-230-123-15,54 17 16,-71-53-16,-36-17 16,1 0-16,0-1 15,17-17-15,-17 18 16,-1-18-16,1 0 31,0 0-15,-1-18-16,-17 1 15,0-1-15</inkml:trace>
  <inkml:trace contextRef="#ctx0" brushRef="#br0" timeOffset="5691.48">30921 2487 0,'-35'18'0,"70"-36"0,-88 53 15,-17 18-15,17 0 16,-141 177-16,35-19 0,18 36 16,-36 18-1,-70 87-15,-70 54 0,176-194 16,-388 405-16,-159 195 16,-71-1-16,-70 18 15,0-53-15,318-370 16,299-265-16,-35 53 15,124-106-15,70-53 16,53-52 15,0-1-15,0-17-16,0-53 16,0 52-16</inkml:trace>
  <inkml:trace contextRef="#ctx0" brushRef="#br0" timeOffset="14010.62">1393 3052 0,'0'17'15,"0"1"157,-17-18-156,-1 0-1,1 0-15,-1 0 0,18-18 47,18 18-31,-1 0-1,-17-17 126,0-1-141,18 18 16,-1 0-16,36-35 15,-35 35-15,0 0 16,-1 0-16,1 0 16,-18 17-1,0 1 1,0 0-16,0-1 15,-18 1 1,1-18-16,-1 0 0,0 0 16,1 0 15,17-18-31,0-35 16,0 36-16,0-1 15,0 0-15,0 1 16,0 34 31,0 1-32,0 0 1,-53-18 0,35 0-1,18-18 32,0 0-47,0 1 16,35-1-16,-17 18 15,0 0-15,-1 0 16,-17 18 0,0-1-1,18 1-15,-18 0 16,0 17-1,0-53 17,0 1-17,0-1-15,0 0 16,0 1-16,0-1 16,0 36 30,0-1-30,-18-17-16,18 18 16,-17-18-16,-1 0 15,-17 0-15,17 0 16,18-18 0,0 1-1,0-1-15,35 0 0,-17 18 16,0 0-16,-1 0 15,1 0-15,-18 18 16,0 0 0,0-1-16,0 1 15,-18-18-15,18 18 16,-17-18-16,-1 0 16,-17 0-16,35-18 46,0 0-46,17 1 16,-17-1-16,36-35 16,-19 53-16,1 0 0,35 0 15,-53 18 17,0 17-32,-18-17 15,-17-18-15,0 17 16,17-17-16,0 0 15,-17 0-15,18 0 16,-1 0-16,18-17 16,0-1-1,0-17-15,0 17 16,35-17-16,-17 35 16,52-35-16,-52 52 15,17 19-15,18 16 0,-35-34 16,17 35-16,-52-18 15,-1 1-15,-17-36 16,-1 0-16,19 0 16,-19 0-16,19 0 15,-36-18-15,35 0 16,1 1-16,17-1 16,0-35-16,0 35 15,0 1-15,70-1 16,-52 18-16,35 0 15,-36 0-15,-17 18 16,0-1-16,0 1 16,0 17-1,0-17-15,-35-18 0,35 18 16,-18-18-16,1 0 16,-1 0-16,18-18 31,0-17-31,0-1 15,18 19-15,17 17 16,0 0-16,-35 17 47,-17-17-31,-1 0-16,-17 0 15,17 0-15,0 0 16,18-17-1,0-1-15,0-17 16,0 17-16</inkml:trace>
  <inkml:trace contextRef="#ctx0" brushRef="#br0" timeOffset="17024.74">5944 3422 0,'0'0'16,"-811"53"-1,441-18-15,-19 53 16,143-52-16,-125 69 15,159-34-15,-140 88 16,281-106-16,-52 53 16,-142 211-16,71-52 15,18-18-15,35 17 16,-106 177-16,211-335 16,-34 106-16,70-18 15,0-53-15,53-18 0,0-17 16,-1-71-16,1 36 15,106 52-15,88 107 16,18-1-16,-142-141 16,230 177-16,106 35 15,-248-195-15,1 37 16,370 122-16,88-70 16,-458-123-16,247-1 15,-301-34-15,177-36 16,-229 0-16,0-18 15,141-88-15,-35-35 16,-36 53-16,-17-53 16,141-53-16,-212 141 0,141-71 15,-17-17-15,0 0 16,-54 0-16,19 0 16,-72-18-16,-69 106 15,34-88-15,-17-18 16,18-52-16,-71-19 15,0-52-15,0 194 16,0-18-16,-35-141 16,-160-141-16,-87 35 15,-71-17-15,-458-124 16,-477-88-16,936 423 16,-618-141-16,105 89 15,407 158-15,-54 53 0,177 70 16,-18 36-16,18 0 15,247-53-15,-212 88 16,0 53-16,194-141 16,-70 88-16</inkml:trace>
  <inkml:trace contextRef="#ctx0" brushRef="#br0" timeOffset="18907.64">6985 2417 0,'0'35'15,"0"106"1,-18-35-16,-17 53 16,17-54-16,-17 89 15,18-158-15,17 52 0,-36-18 16,19-17-16,17-70 62,-18-124-46,-17 70-16,35 36 16,0-18-16,-18-53 15,18 0-15,-35 0 16,35 0-16,0 54 15,-18-19-15,18 53 16,0-35-16,0 36 0,0-18 16,0 17-16,-53 88 140,36-70-140,-54 36 16,-17-1-16,-18-17 16,71 17-16,-53-35 15,70 0-15,36 0 63,17 0-48</inkml:trace>
  <inkml:trace contextRef="#ctx0" brushRef="#br0" timeOffset="29174.57">31538 9190 0</inkml:trace>
  <inkml:trace contextRef="#ctx0" brushRef="#br0" timeOffset="29317.95">31538 9190 0,'0'-18'31</inkml:trace>
  <inkml:trace contextRef="#ctx0" brushRef="#br0" timeOffset="29459.99">31538 9172 0</inkml:trace>
  <inkml:trace contextRef="#ctx0" brushRef="#br0" timeOffset="31889.76">31309 9208 0,'0'0'0,"88"35"31,-35 0-31,-35-35 15,17 0-15,-17 0 16,35 0-16,-36 0 16,1 0-16,-18-18 15,0 1 17,0-1 14,0 1-14,-18 17-32,-17 0 15,17 0-15,-17 0 16,17 0-16,1 0 31,17 17 0,0 1 1,17-18 15,19 0-47,-19 0 15,19 0-15,-19 0 16,1-18-16,-18 1 15,0-1-15,0 0 16,0 1-16,0-19 0,-18 36 16,-17-17-16,17 17 15,-17 0-15,17 0 16,1 0-16,-1 0 16,-17 35-16,35-17 15,0-1-15,0 1 16,0 0-16,18-1 15,-18 1-15,17-18 16,1 35-16,-1-35 16,19 0-16,-19 0 15,-17-18 1,0 1 0,0-1-1,-17 18-15,-1-17 0,-17 17 16,-18 0-1,53 17 17,0 1-17,0 17 1,18-35 0,17 0-16,-18 0 15,1 0-15,-18-18 16,0 1 15,-18-1-15,-17 18-16,0 0 15,17 0-15,1 0 0,-1 0 16,-17 0 0,35 18-1,17-18 16,1 0-31,53 0 16,-54 0-16,1-18 16,-1 1-16,1-1 15,-18 0-15,0-17 16,-35 35 0,-18 18-16,0-18 15,-18 17-15,54 1 0,-1 17 16,-17 0-16,35-17 15,0 0 17,17-18-32,1 0 15,0 0-15,-1 0 16,1 0-16,17 0 16,1 0-16,-1-36 15,-17 1-15,-18 18 16,0-1-16,0 0 15,0 1-15,-18 17 16,0 0 0,1 0-16,-1 0 0,18 17 15,0 1-15,0 0 16,0 17-16,18-18 16,17-17-1,18 0-15,-18 0 16,18 0-16,0-17 15,-35-1-15,-1 1 16,1-19-16,-18 1 16,0 17-16,-35 1 15,-18 17 1,17 0-16,-52 0 16,35 0-16,36 35 15,-1-17-15,18-1 16,0 1-1,18-18 32,17 0-47,-17 0 16,-18-18 0,0 1-16,0-19 15,-36 36 16,1 0-31,0 0 16,-18 18-16,35 0 16,36-18 31,-1 0-47,1 0 15,0 0-15,-36 0 47,0 0-31,18 17-16,0 1 15,0 35-15,0-36 16,0 1-16,18-18 31,0 0-31,-1 0 0,19 0 31,-36-18-15,-18 18 0,18-35-16,-18 35 15,18-17-15,-17-1 16,-1 18 0,18-18-16,-18 18 15,36 0 48,0 0-48,-18 18-15,17-18 16</inkml:trace>
  <inkml:trace contextRef="#ctx0" brushRef="#br0" timeOffset="33944.57">24483 8255 0,'106'53'16,"52"88"-1,19 0-15,-18-53 16,193 195-16,248 87 16,282 265-16,159 53 15,17-18-15,159 36 16,-635-318-16,-106-88 16,-17-36-16,-71 1 0,212 52 15,-353-123 1,-124-141-16,-123-35 31</inkml:trace>
  <inkml:trace contextRef="#ctx0" brushRef="#br0" timeOffset="34604.6">33232 8872 0,'-36'18'15,"-122"176"1,-72 159-16,-52-53 16,-176 264-16,281-352 15,-405 423-15,-335 282 16,88-159-16,-53-105 15,-441 211-15,970-634 16,0-1-16,-105 124 16,193-177-16,-52 142 15,246-248-15,71-105 63</inkml:trace>
  <inkml:trace contextRef="#ctx0" brushRef="#br0" timeOffset="66894.36">14464 9754 0,'0'-17'15,"18"-1"1,-18 0-1,17-17-15,-17 17 16,0 1-16,18-1 16,-18 1-16,17-1 15,1 0-15,17-35 16,-17 36-16,17-1 16,-17 18-16,0 0 15,17 0-15,-18 0 16,1 0-16,-18 18 0,18-1 15,-18 1-15,0 0 16,17 17-16,-17-17 16,0 17-16,0-18 15,0 54-15,0-53 16,-17 35-16,17-18 16,-53 18-16,35 0 15,-105 105-15,70-105 16,-35 0-16,35-35 15,35 0-15,-52 34 16,52-52-16,71-17 31,-36 17-31,19-18 16,87 1-16,18-19 16,-35 1-16,18 17 15,-107 18-15,54 0 16,-1 0-16,-52 0 15,0 18-15,-18 17 16,17 1-16,-17-19 16,36 18-16,-19-35 15,1 0-15,-1 0 16,1 0-16,35 0 16,18-52-16,-54 34 15,1 0-15,35-52 16,0 17-16,-36 0 0,19 0 15,-36-18-15,-18 54 16,-53-54-16,54 54 16</inkml:trace>
  <inkml:trace contextRef="#ctx0" brushRef="#br0" timeOffset="69382.97">15363 9278 0,'-17'0'32,"-1"0"-17,-88 106-15,-52 35 0,105-88 16,-35 17-16,-36 107 16,36-89-16,-53 71 15,0 52-15,70-158 16,-17 71-16,70-106 15,1-1-15,-19 1 16,54-36 31,0 1-47,52-89 16,-17 53-16,18 0 15,123-71-15,-106 71 16,-35 1-16,17-1 0,-52 35 15,-18 0-15,-18 36 32,1 0-32,-89 70 15,18 35-15,17-17 16,18-18-16,53-17 16,0-53-16,18-18 15,17 0 1,106-36-1,159-123-15,-71-17 0,-70 35 16,-18 18-16,-123 105 16,17-35-16,-35 35 15,-17 18-15,-36 0 16,-89 71-16,-34 70 16,123-123-16,-53 105 15,-88 89-15,141-124 0,36-35 16,52-88 15,71-71-31,-18-18 16,53-17-16,-17 18 15,-71 17-15,-53 71 16,17 17-16,-34 18 16,-54 53-1,-17 35-15,0 36 16,35-107-16,-35 142 0,35-89 15,35-17-15,18-35 16,18-18 0,17-18-1,0-87-15,36-19 16,-71-17-16,0 0 16,0 0-16,-88-36 15,70 160-15,-17 17 16,-1 0-16,1 53 15,-18 17-15,35-52 16,-17 35-16,35-36 16,0 36-16,18-35 15,-1-18-15,19 18 0,34-18 16,-34 0-16,-19 0 16,1 0-1,0 0-15,-1 0 16,1 0-1,-18 17-15,53-17 16,-36 18-16</inkml:trace>
  <inkml:trace contextRef="#ctx0" brushRef="#br0" timeOffset="71790.23">13988 12259 0,'53'-53'31,"-36"53"-15,1-18-16,35 1 15,-36-18-15,19 35 16,17-18-16,0 18 16,-36-18-16,18 18 15,-17 0-15,35 0 16,-35 0-16,-1 0 16,-17 18 15,0 0-31,0 17 15,0-18-15,-17 54 16,17-53-16,-53 52 16,35-52-16,-35 52 15,0-17-15,36 18 16,-1-53-16,0-1 16,1 1-16,34-18 109,1-18-109,0 1 16,-1-1-16,36 0 15,-35 18-15,-1-35 16,19 35-16,-1 0 15,-17 0-15,-1 0 16,1 0-16,0 0 16,-1 18-16,1-1 15,17 1-15,-17 0 0,17-1 16,-17 1-16,-1 17 16,-17-17-16,36 17 15,-36 18-15,0-35 16,0 17-16,0-18 15,-36 19-15,19-1 16,-36-17-16,35 17 16,-17 0-16,-18 1 15,0-19-15,18-17 16,-71 18-16,71-18 16,17 0-16,0 0 15,1 0-15,17-18 16,-18-17-16,18-18 0,-35 0 15,17-18-15,18 54 16,-18-36-16,18 35 16,0 1-16</inkml:trace>
  <inkml:trace contextRef="#ctx0" brushRef="#br0" timeOffset="75953.35">12771 1535 0,'0'-18'219,"52"18"-204,-34 0-15,17-35 16,1 35-1,-19 0-15,1 0 16,0 0-16,-1 0 16,1 0-1,0 0-15,17 0 0,-18 0 16,1 0 0,0 0-16,-1 0 46,1 0 1,-18 53-31,0-36-16,35 54 16,-35-36-16,0 0 15,0 18-15,0-17 16,0 16-16,-17 1 15,17 0-15,-53 0 0,35-18 16,0-17-16,1 17 16,-1-17-16,-17 0 15,0-1-15,17 1 16,0 0-16,-17 17 16,17-35-16,1 0 15,-1 0 32,0 0-16,18-18 1,0 1-32,36 17 15,-1-18-15,89 18 16,-107 0-16,71-18 15,-17 18-15,35 0 16,-18 0-16,-53 0 16,36 0-16,-36 0 15,18 0-15,0 0 16,-35 0-16,-1 0 16,36 18-16,0-18 15,-35 0-15,-1 0 16,1 0-16,0-18 0,-1-17 15,-17 0-15,0-1 16,0 19-16,0-1 16,0 1-16,0-1 15,0-17-15,0 17 16,-17 18-16,-1 0 16</inkml:trace>
  <inkml:trace contextRef="#ctx0" brushRef="#br0" timeOffset="76890.8">12471 1288 0,'0'0'0,"-36"53"16,1-1-16,18-16 16,-54 158-16,18 123 31,53-158-31,18 123 15,88-70-15,-18-89 16,88 36-16,36-18 0,-159-105 16,211 52-16,-17-53 15,-53 0-15,0-35 16,0 0-16,-53 0 16,-88 0-16,-17 0 15,17-53-15,-1 0 16,-34-17-16,17-18 15,-17-18-15,53-88 16,-54 141-16,18-88 16,1-18-16,-36 18 15,0 0-15,-53-18 0,0 0 16,0 106-16,-70-70 16,-89 17-16,141 53 15,-193-53-15,-71 36 16,-1 35-16,231 17 15,-1 18-15,-124 0 16,36 70-16,142-34 16</inkml:trace>
  <inkml:trace contextRef="#ctx0" brushRef="#br0" timeOffset="78015.8">13811 11942 0,'0'0'0,"-88"0"0,-53 70 15,-265 265 17,353-247-32,18 89 15,35 70-15,0-141 16,71 35-16,34 35 15,-16-52-15,69-1 16,72 18-16,-36-70 16,-141-36-16,123-17 15,106 17-15,-88-35 0,53 0 16,-53-35-16,-17-71 16,-142 88-16,88-105 15,-70 34-15,18-87 16,-53 17-16,17-211 15,-35 123-15,-124-141 16,107 317-16,-89-123 16</inkml:trace>
  <inkml:trace contextRef="#ctx0" brushRef="#br0" timeOffset="79334.8">15752 9155 0,'0'0'16,"-159"352"-16,35 72 0,54-1 15,34-264-15,36 264 16,0 0-16,142-34 15,157 69-15,54-193 16,71-54-16,-125-105 16,301-18-16,106-52 15,193-125-15,124-69 16,-546 34-16,299-158 16,-424 88-16,-105 0 15,71-124-15,-124-17 16,-123 124-16,-1-213 0,-70 1 15,-18 176-15,1 141 16,-195-335-16,106 194 16,-123-105-16,53 140 15,-1 35-15,-123 1 16,142 106-16,-460-107 16,230 107-16,-406 17 15,371 53-15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2E3132-D3CB-4EC7-A6C4-C2A2584F8B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85FA5B-5BEF-4F57-BA48-59C1AF6062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2E339E-49C9-4029-AEC5-9612F63FF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11/09/2020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E32B8C-5DDF-4F2D-85E4-6EA69DD36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A88FCB-0B1D-4DF3-B34B-A39500E90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43462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85811-0D6B-4D79-97FC-C56306ACB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81A3EF-4128-46CF-A3E1-5E45EC63C4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C53663-0E0E-4758-9E0C-5D12D88DE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11/09/2020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CF23E-4012-4315-BD98-4A6A1D9EE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BA06E3-F21A-4296-9A14-FB4DD829E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096273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C108B-FC81-40F4-BEBB-CAC3D2D7203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078FDE-5E17-452F-851E-5843CDC6A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B2DA2A-D087-4F00-8D0F-ACCB70CBF1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11/09/2020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A920BA-1F05-4EA4-96AC-3CC01C0A5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007DB4-455F-478C-93B4-4814A4E57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94799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EF070-A7B0-4223-B0E5-8A5CB751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CBCC3F-4549-443A-BB8C-B683331EEE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CD547A-C5A6-4060-9404-6EBFC415E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11/09/2020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520BA7-36D7-4367-91FE-02AB46347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E9358C-0218-4363-8E8E-ACE9EF00E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8596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75C5B-9164-4CCF-B1EF-81BE6BB29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12A123-E72F-4828-B16A-CC54FF3C9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79E376-933D-4E75-B12A-651B670C60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11/09/2020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46560-5BE2-4E96-82AD-CBCBB0A6D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8022C0-EFA3-4311-BD21-582205693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40055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9AFEC-2686-43D3-87FE-A08706298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1376F-44B0-43B8-8333-D8A73201F1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E30203-7456-4975-8C76-AEEC808FD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EDDEE0-4C8E-491F-9591-184E96A90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11/09/2020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CE93FD-BC12-4982-A741-13E60B28F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1954FA-D3F2-4215-81C3-0635E487A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336870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5473C-4C8F-4C62-AF4A-C03817650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8DC91D-E333-42C4-A87D-BF80B6ED37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84A9ED-FC32-4350-9307-960B031EE3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F1A060-54D5-42F9-A2A8-4069BC470E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1B076A8-BD16-4703-AB09-552EEC1502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09027A-F7C6-43C8-B74C-1A1D1014D9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11/09/2020</a:t>
            </a:fld>
            <a:endParaRPr lang="es-CO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CE0E6B-AC1D-4102-8C9D-EF20D85F3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2C73BDC-A60B-4254-AED4-8452546A9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1060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870508-1FDF-4BF2-8502-C982E1CC8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22FB71-A332-4E7A-A225-BD9698D4C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11/09/2020</a:t>
            </a:fld>
            <a:endParaRPr lang="es-CO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C36775-7594-42CE-9336-68C052132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63A5DB-0687-42FE-AADD-F8749EA5C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40946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CF46EFF-0D4D-4DCD-AA23-3FABAEC913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11/09/2020</a:t>
            </a:fld>
            <a:endParaRPr lang="es-CO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8C7D5B-844B-4E06-979D-E70001514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B5821C-84E7-4675-BF4C-ACD2C67F6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97781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321520-2879-4190-AC9A-B02ABF337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697A1-A606-4105-B340-C55959B95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4FFF3E-7542-4AC6-8B59-0ED5C6C909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D7C837D-66C7-4AD5-BF6C-B03FA0AADE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11/09/2020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47D4F9-BF12-4C89-8D0B-8301289C4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E96783-76DC-4E33-9EB6-E1AB600A4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39134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7CA08-D095-40BD-BE3B-66C7AE767C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CBA203-F586-49A1-ACA0-CB5437362F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C71FBD-FD13-4812-BAA9-90BB0C28CC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6FB37-954D-4BB4-9483-E3CCA62DBB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84ECD6-E6ED-45FE-B758-ABB5809DF633}" type="datetimeFigureOut">
              <a:rPr lang="es-CO" smtClean="0"/>
              <a:t>11/09/2020</a:t>
            </a:fld>
            <a:endParaRPr lang="es-CO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AC6BCE-B104-471E-8A98-0C5089EE4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273F3F-A77B-4A01-A235-E4433331A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60F872-79FA-4706-91CC-BFAFED4CB21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22878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8748AC-AC4D-4713-A465-94128A497E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C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7F7617-3818-447E-99C2-C5D7EE5E90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C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4B424-25C0-4577-B306-EB35ADCFEC1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84ECD6-E6ED-45FE-B758-ABB5809DF633}" type="datetimeFigureOut">
              <a:rPr lang="es-CO" smtClean="0"/>
              <a:t>11/09/2020</a:t>
            </a:fld>
            <a:endParaRPr lang="es-CO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39E42D-5070-4272-926E-ED865DFB9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82FDC-7D60-4E22-B78D-E5DA0B6403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60F872-79FA-4706-91CC-BFAFED4CB21C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77491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48.emf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svg"/><Relationship Id="rId11" Type="http://schemas.openxmlformats.org/officeDocument/2006/relationships/customXml" Target="../ink/ink2.xml"/><Relationship Id="rId5" Type="http://schemas.openxmlformats.org/officeDocument/2006/relationships/image" Target="../media/image43.png"/><Relationship Id="rId10" Type="http://schemas.openxmlformats.org/officeDocument/2006/relationships/image" Target="../media/image47.emf"/><Relationship Id="rId4" Type="http://schemas.openxmlformats.org/officeDocument/2006/relationships/image" Target="../media/image42.png"/><Relationship Id="rId9" Type="http://schemas.openxmlformats.org/officeDocument/2006/relationships/customXml" Target="../ink/ink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slide" Target="slide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slide" Target="slide2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slide" Target="slide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slide" Target="slide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slide" Target="slide3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slide" Target="slide3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0E7D3864-BD28-464F-9D5B-D50FC245B5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995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DC766D-2D7F-41C9-BA6A-B5093556E2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s-CO" sz="4800" b="1" dirty="0"/>
              <a:t>SEMANA 2 y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17786C-897F-4F8C-AF67-D701DD5109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3847277" cy="1683761"/>
          </a:xfrm>
        </p:spPr>
        <p:txBody>
          <a:bodyPr>
            <a:normAutofit fontScale="70000" lnSpcReduction="20000"/>
          </a:bodyPr>
          <a:lstStyle/>
          <a:p>
            <a:pPr algn="l"/>
            <a:r>
              <a:rPr lang="es-CO" sz="2000" dirty="0"/>
              <a:t>Por:</a:t>
            </a:r>
          </a:p>
          <a:p>
            <a:pPr algn="l"/>
            <a:r>
              <a:rPr lang="es-CO" sz="2000" dirty="0"/>
              <a:t>Mariana Betancur</a:t>
            </a:r>
          </a:p>
          <a:p>
            <a:pPr algn="l"/>
            <a:r>
              <a:rPr lang="es-CO" sz="2000" dirty="0"/>
              <a:t>Santiago Tamayo</a:t>
            </a:r>
          </a:p>
          <a:p>
            <a:pPr algn="l"/>
            <a:r>
              <a:rPr lang="es-CO" sz="2000" dirty="0"/>
              <a:t>Guillermo Toloza</a:t>
            </a:r>
          </a:p>
          <a:p>
            <a:pPr algn="l"/>
            <a:r>
              <a:rPr lang="es-CO" sz="2000" dirty="0"/>
              <a:t>Paula A. Taborda</a:t>
            </a:r>
          </a:p>
          <a:p>
            <a:pPr algn="l"/>
            <a:r>
              <a:rPr lang="es-CO" sz="2000" dirty="0"/>
              <a:t>Mateo Rincón</a:t>
            </a:r>
          </a:p>
          <a:p>
            <a:pPr algn="l"/>
            <a:endParaRPr lang="es-CO" sz="500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19084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1FC5F-F1EE-4B2A-A17D-6DDBD07FE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s-CO" b="1" dirty="0"/>
              <a:t>Posibles </a:t>
            </a:r>
            <a:r>
              <a:rPr lang="es-CO" b="1" dirty="0" err="1"/>
              <a:t>Stakeholder</a:t>
            </a:r>
            <a:endParaRPr lang="es-CO" b="1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614EF60-3FC4-4A89-94B8-83CA86DBFC1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0032617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0771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F2DE7E-A977-40A4-846E-756D6ECD40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95" r="-1" b="-1"/>
          <a:stretch/>
        </p:blipFill>
        <p:spPr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0DE5B1-7A1C-4444-8D1E-95A76B8571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5728"/>
          </a:xfrm>
        </p:spPr>
        <p:txBody>
          <a:bodyPr anchor="b">
            <a:normAutofit/>
          </a:bodyPr>
          <a:lstStyle/>
          <a:p>
            <a:r>
              <a:rPr lang="es-ES" sz="2400" b="1" dirty="0"/>
              <a:t>Administración de datos e historiales de facturación:</a:t>
            </a:r>
            <a:endParaRPr lang="es-CO" sz="24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3274C-7DF9-429E-84C7-04944ACA3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s-ES" sz="1700" dirty="0"/>
              <a:t>Conservar la información de manera adecuada y que sea de fácil acceso es fundamental para una administración, no solo hay datos personales de propietarios y empleados, sino también información de cuentas, pagos y demás servicios.</a:t>
            </a:r>
            <a:endParaRPr lang="es-CO" sz="1700" dirty="0"/>
          </a:p>
        </p:txBody>
      </p:sp>
    </p:spTree>
    <p:extLst>
      <p:ext uri="{BB962C8B-B14F-4D97-AF65-F5344CB8AC3E}">
        <p14:creationId xmlns:p14="http://schemas.microsoft.com/office/powerpoint/2010/main" val="1957398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2F24C4-0AF9-44EC-A966-68683E4E4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s-CO" b="1"/>
              <a:t>Gestión de tramites legales: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E5D0CF-4E05-4A6A-AB15-B1DF8F0905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s-ES" sz="2400"/>
              <a:t>Las relaciones sociales son especialmente complicadas en una comunidad cerrada, como lo es una unidad residencial, es importante tener una normativa que regule todos estos temas y con esa normativa vienen las multas, llamados mas agiles a la policía y demás dependencias de ayuda ciudadana. Todas estas acciones deben tener un buen manejo por parte de la administración.</a:t>
            </a:r>
            <a:endParaRPr lang="es-CO" sz="24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Contract">
            <a:extLst>
              <a:ext uri="{FF2B5EF4-FFF2-40B4-BE49-F238E27FC236}">
                <a16:creationId xmlns:a16="http://schemas.microsoft.com/office/drawing/2014/main" id="{47B70A28-555B-400A-8D58-F86B8D277D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7184" y="1216485"/>
            <a:ext cx="3781051" cy="3781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254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DB20494-36A1-42E9-BAD4-6B2CA45B4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es-CO" sz="3400" b="1" dirty="0"/>
              <a:t>Manejo de costos e ingresos: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D452F-A371-467B-8DB2-34BAB7ECAA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r>
              <a:rPr lang="es-ES" sz="1800" dirty="0"/>
              <a:t>Tener control del flujo de dinero de una copropiedad es unas de las funciones mas importantes de la administración , reducir el margen de error y optimizar los procesos es un objetivo primordial.</a:t>
            </a:r>
            <a:endParaRPr lang="es-CO" sz="1800" dirty="0"/>
          </a:p>
        </p:txBody>
      </p:sp>
      <p:pic>
        <p:nvPicPr>
          <p:cNvPr id="5" name="Picture 4" descr="A picture containing object, table, clock, sitting&#10;&#10;Description automatically generated">
            <a:extLst>
              <a:ext uri="{FF2B5EF4-FFF2-40B4-BE49-F238E27FC236}">
                <a16:creationId xmlns:a16="http://schemas.microsoft.com/office/drawing/2014/main" id="{B032AFEC-B42C-4882-949F-14DD8EDD04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17" r="31780" b="-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44353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C65243-C43C-4F52-B897-A7DED1145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>
            <a:normAutofit/>
          </a:bodyPr>
          <a:lstStyle/>
          <a:p>
            <a:r>
              <a:rPr lang="es-ES" sz="4000" b="1" dirty="0"/>
              <a:t>Registro y seguimiento de personal:</a:t>
            </a:r>
            <a:endParaRPr lang="es-CO" sz="4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4757E6-5742-4212-AFA2-F58CBC127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200" y="2470248"/>
            <a:ext cx="4048344" cy="3536236"/>
          </a:xfrm>
        </p:spPr>
        <p:txBody>
          <a:bodyPr>
            <a:normAutofit/>
          </a:bodyPr>
          <a:lstStyle/>
          <a:p>
            <a:r>
              <a:rPr lang="es-ES" sz="2400" dirty="0"/>
              <a:t>Tener un manejo eficiente del personal y materiales de trabajo y a su vez los informes que estos presentan para así mejorar el cumplimiento y desempeño de las labores cumplidas por estos.</a:t>
            </a:r>
            <a:endParaRPr lang="es-CO" sz="240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Graphic 4" descr="Clipboard Mixed">
            <a:extLst>
              <a:ext uri="{FF2B5EF4-FFF2-40B4-BE49-F238E27FC236}">
                <a16:creationId xmlns:a16="http://schemas.microsoft.com/office/drawing/2014/main" id="{13A5AFC8-9774-49E4-B8E8-E91BBC9A9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6633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CD81A2A-6ED4-4EF4-A14C-912D31E14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E99ED0-304F-4F27-BE95-39A322276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393361" cy="1325563"/>
          </a:xfrm>
        </p:spPr>
        <p:txBody>
          <a:bodyPr>
            <a:normAutofit/>
          </a:bodyPr>
          <a:lstStyle/>
          <a:p>
            <a:r>
              <a:rPr lang="es-ES" dirty="0"/>
              <a:t>Administración de datos en tiempo real:</a:t>
            </a:r>
            <a:endParaRPr lang="es-CO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661932C-CA15-4E17-B115-FAE7CBEE4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198657" y="1"/>
            <a:ext cx="1155142" cy="625027"/>
          </a:xfrm>
          <a:custGeom>
            <a:avLst/>
            <a:gdLst>
              <a:gd name="connsiteX0" fmla="*/ 4784 w 1155142"/>
              <a:gd name="connsiteY0" fmla="*/ 0 h 625027"/>
              <a:gd name="connsiteX1" fmla="*/ 1150358 w 1155142"/>
              <a:gd name="connsiteY1" fmla="*/ 0 h 625027"/>
              <a:gd name="connsiteX2" fmla="*/ 1155142 w 1155142"/>
              <a:gd name="connsiteY2" fmla="*/ 47456 h 625027"/>
              <a:gd name="connsiteX3" fmla="*/ 577571 w 1155142"/>
              <a:gd name="connsiteY3" fmla="*/ 625027 h 625027"/>
              <a:gd name="connsiteX4" fmla="*/ 0 w 1155142"/>
              <a:gd name="connsiteY4" fmla="*/ 47456 h 62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625027">
                <a:moveTo>
                  <a:pt x="4784" y="0"/>
                </a:moveTo>
                <a:lnTo>
                  <a:pt x="1150358" y="0"/>
                </a:lnTo>
                <a:lnTo>
                  <a:pt x="1155142" y="47456"/>
                </a:lnTo>
                <a:cubicBezTo>
                  <a:pt x="1155142" y="366440"/>
                  <a:pt x="896555" y="625027"/>
                  <a:pt x="577571" y="625027"/>
                </a:cubicBezTo>
                <a:cubicBezTo>
                  <a:pt x="258587" y="625027"/>
                  <a:pt x="0" y="366440"/>
                  <a:pt x="0" y="47456"/>
                </a:cubicBezTo>
                <a:close/>
              </a:path>
            </a:pathLst>
          </a:custGeom>
          <a:solidFill>
            <a:schemeClr val="accent5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B3CB66-E828-4147-BD69-15163F31C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93361" cy="4351338"/>
          </a:xfrm>
        </p:spPr>
        <p:txBody>
          <a:bodyPr>
            <a:normAutofit/>
          </a:bodyPr>
          <a:lstStyle/>
          <a:p>
            <a:r>
              <a:rPr lang="es-ES" dirty="0"/>
              <a:t>Debido a la contingencia actual se hace necesario el uso de cámaras térmicas para prevenir el posible contagio de enfermedades y factores de riesgo, como por ejemplo el COVID-19, y así otorgarle mas seguridad a la comunidad dentro de la unidad cerrada.</a:t>
            </a:r>
            <a:endParaRPr lang="es-CO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590ADD5-9383-4D3D-9047-3DA2593CCB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8185" y="3423959"/>
            <a:ext cx="540822" cy="540822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phic 4" descr="Stopwatch 75%">
            <a:extLst>
              <a:ext uri="{FF2B5EF4-FFF2-40B4-BE49-F238E27FC236}">
                <a16:creationId xmlns:a16="http://schemas.microsoft.com/office/drawing/2014/main" id="{7D2118EB-23B7-49C6-BDE2-D99D53233E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87184" y="1216485"/>
            <a:ext cx="3781051" cy="3781051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DABE3E45-88CF-45D8-8D40-C773324D9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49602" y="1"/>
            <a:ext cx="2066948" cy="1621879"/>
          </a:xfrm>
          <a:custGeom>
            <a:avLst/>
            <a:gdLst>
              <a:gd name="connsiteX0" fmla="*/ 0 w 2066948"/>
              <a:gd name="connsiteY0" fmla="*/ 0 h 1621879"/>
              <a:gd name="connsiteX1" fmla="*/ 123825 w 2066948"/>
              <a:gd name="connsiteY1" fmla="*/ 0 h 1621879"/>
              <a:gd name="connsiteX2" fmla="*/ 123825 w 2066948"/>
              <a:gd name="connsiteY2" fmla="*/ 1452620 h 1621879"/>
              <a:gd name="connsiteX3" fmla="*/ 1881378 w 2066948"/>
              <a:gd name="connsiteY3" fmla="*/ 436017 h 1621879"/>
              <a:gd name="connsiteX4" fmla="*/ 1127572 w 2066948"/>
              <a:gd name="connsiteY4" fmla="*/ 0 h 1621879"/>
              <a:gd name="connsiteX5" fmla="*/ 1374887 w 2066948"/>
              <a:gd name="connsiteY5" fmla="*/ 0 h 1621879"/>
              <a:gd name="connsiteX6" fmla="*/ 2035969 w 2066948"/>
              <a:gd name="connsiteY6" fmla="*/ 382391 h 1621879"/>
              <a:gd name="connsiteX7" fmla="*/ 2058648 w 2066948"/>
              <a:gd name="connsiteY7" fmla="*/ 466963 h 1621879"/>
              <a:gd name="connsiteX8" fmla="*/ 2035969 w 2066948"/>
              <a:gd name="connsiteY8" fmla="*/ 489642 h 1621879"/>
              <a:gd name="connsiteX9" fmla="*/ 92869 w 2066948"/>
              <a:gd name="connsiteY9" fmla="*/ 1613592 h 1621879"/>
              <a:gd name="connsiteX10" fmla="*/ 61913 w 2066948"/>
              <a:gd name="connsiteY10" fmla="*/ 1621879 h 1621879"/>
              <a:gd name="connsiteX11" fmla="*/ 0 w 2066948"/>
              <a:gd name="connsiteY11" fmla="*/ 1559967 h 162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66948" h="1621879">
                <a:moveTo>
                  <a:pt x="0" y="0"/>
                </a:moveTo>
                <a:lnTo>
                  <a:pt x="123825" y="0"/>
                </a:lnTo>
                <a:lnTo>
                  <a:pt x="123825" y="1452620"/>
                </a:lnTo>
                <a:lnTo>
                  <a:pt x="1881378" y="436017"/>
                </a:lnTo>
                <a:lnTo>
                  <a:pt x="1127572" y="0"/>
                </a:lnTo>
                <a:lnTo>
                  <a:pt x="1374887" y="0"/>
                </a:lnTo>
                <a:lnTo>
                  <a:pt x="2035969" y="382391"/>
                </a:lnTo>
                <a:cubicBezTo>
                  <a:pt x="2065582" y="399479"/>
                  <a:pt x="2075745" y="437340"/>
                  <a:pt x="2058648" y="466963"/>
                </a:cubicBezTo>
                <a:cubicBezTo>
                  <a:pt x="2053219" y="476384"/>
                  <a:pt x="2045389" y="484204"/>
                  <a:pt x="2035969" y="489642"/>
                </a:cubicBezTo>
                <a:lnTo>
                  <a:pt x="92869" y="1613592"/>
                </a:lnTo>
                <a:cubicBezTo>
                  <a:pt x="83458" y="1619031"/>
                  <a:pt x="72780" y="1621889"/>
                  <a:pt x="61913" y="1621879"/>
                </a:cubicBezTo>
                <a:cubicBezTo>
                  <a:pt x="27719" y="1621879"/>
                  <a:pt x="0" y="1594161"/>
                  <a:pt x="0" y="1559967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9CD1692-827B-4C8D-B4A1-134FD04CF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138745" y="1027906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91ECDA9-56DC-4270-8F33-01C5637B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463438">
            <a:off x="7456580" y="5166682"/>
            <a:ext cx="1835725" cy="2024785"/>
          </a:xfrm>
          <a:custGeom>
            <a:avLst/>
            <a:gdLst>
              <a:gd name="connsiteX0" fmla="*/ 1801138 w 1835725"/>
              <a:gd name="connsiteY0" fmla="*/ 1622662 h 2024785"/>
              <a:gd name="connsiteX1" fmla="*/ 1835717 w 1835725"/>
              <a:gd name="connsiteY1" fmla="*/ 1680254 h 2024785"/>
              <a:gd name="connsiteX2" fmla="*/ 1812568 w 1835725"/>
              <a:gd name="connsiteY2" fmla="*/ 1877193 h 2024785"/>
              <a:gd name="connsiteX3" fmla="*/ 1776210 w 1835725"/>
              <a:gd name="connsiteY3" fmla="*/ 2024785 h 2024785"/>
              <a:gd name="connsiteX4" fmla="*/ 1655772 w 1835725"/>
              <a:gd name="connsiteY4" fmla="*/ 1983449 h 2024785"/>
              <a:gd name="connsiteX5" fmla="*/ 1687591 w 1835725"/>
              <a:gd name="connsiteY5" fmla="*/ 1854495 h 2024785"/>
              <a:gd name="connsiteX6" fmla="*/ 1708939 w 1835725"/>
              <a:gd name="connsiteY6" fmla="*/ 1673301 h 2024785"/>
              <a:gd name="connsiteX7" fmla="*/ 1778129 w 1835725"/>
              <a:gd name="connsiteY7" fmla="*/ 1615979 h 2024785"/>
              <a:gd name="connsiteX8" fmla="*/ 1801138 w 1835725"/>
              <a:gd name="connsiteY8" fmla="*/ 1622662 h 2024785"/>
              <a:gd name="connsiteX9" fmla="*/ 1585229 w 1835725"/>
              <a:gd name="connsiteY9" fmla="*/ 764759 h 2024785"/>
              <a:gd name="connsiteX10" fmla="*/ 1623024 w 1835725"/>
              <a:gd name="connsiteY10" fmla="*/ 792810 h 2024785"/>
              <a:gd name="connsiteX11" fmla="*/ 1777614 w 1835725"/>
              <a:gd name="connsiteY11" fmla="*/ 1157141 h 2024785"/>
              <a:gd name="connsiteX12" fmla="*/ 1733799 w 1835725"/>
              <a:gd name="connsiteY12" fmla="*/ 1235532 h 2024785"/>
              <a:gd name="connsiteX13" fmla="*/ 1716464 w 1835725"/>
              <a:gd name="connsiteY13" fmla="*/ 1237722 h 2024785"/>
              <a:gd name="connsiteX14" fmla="*/ 1716464 w 1835725"/>
              <a:gd name="connsiteY14" fmla="*/ 1237913 h 2024785"/>
              <a:gd name="connsiteX15" fmla="*/ 1655409 w 1835725"/>
              <a:gd name="connsiteY15" fmla="*/ 1191717 h 2024785"/>
              <a:gd name="connsiteX16" fmla="*/ 1513200 w 1835725"/>
              <a:gd name="connsiteY16" fmla="*/ 856627 h 2024785"/>
              <a:gd name="connsiteX17" fmla="*/ 1538499 w 1835725"/>
              <a:gd name="connsiteY17" fmla="*/ 770415 h 2024785"/>
              <a:gd name="connsiteX18" fmla="*/ 1585229 w 1835725"/>
              <a:gd name="connsiteY18" fmla="*/ 764759 h 2024785"/>
              <a:gd name="connsiteX19" fmla="*/ 477919 w 1835725"/>
              <a:gd name="connsiteY19" fmla="*/ 21437 h 2024785"/>
              <a:gd name="connsiteX20" fmla="*/ 509236 w 1835725"/>
              <a:gd name="connsiteY20" fmla="*/ 84182 h 2024785"/>
              <a:gd name="connsiteX21" fmla="*/ 445829 w 1835725"/>
              <a:gd name="connsiteY21" fmla="*/ 139871 h 2024785"/>
              <a:gd name="connsiteX22" fmla="*/ 437447 w 1835725"/>
              <a:gd name="connsiteY22" fmla="*/ 139395 h 2024785"/>
              <a:gd name="connsiteX23" fmla="*/ 73211 w 1835725"/>
              <a:gd name="connsiteY23" fmla="*/ 137204 h 2024785"/>
              <a:gd name="connsiteX24" fmla="*/ 749 w 1835725"/>
              <a:gd name="connsiteY24" fmla="*/ 84082 h 2024785"/>
              <a:gd name="connsiteX25" fmla="*/ 53871 w 1835725"/>
              <a:gd name="connsiteY25" fmla="*/ 11621 h 2024785"/>
              <a:gd name="connsiteX26" fmla="*/ 58352 w 1835725"/>
              <a:gd name="connsiteY26" fmla="*/ 11093 h 2024785"/>
              <a:gd name="connsiteX27" fmla="*/ 454020 w 1835725"/>
              <a:gd name="connsiteY27" fmla="*/ 13474 h 2024785"/>
              <a:gd name="connsiteX28" fmla="*/ 477919 w 1835725"/>
              <a:gd name="connsiteY28" fmla="*/ 21437 h 2024785"/>
              <a:gd name="connsiteX29" fmla="*/ 957797 w 1835725"/>
              <a:gd name="connsiteY29" fmla="*/ 167970 h 2024785"/>
              <a:gd name="connsiteX30" fmla="*/ 1286982 w 1835725"/>
              <a:gd name="connsiteY30" fmla="*/ 387616 h 2024785"/>
              <a:gd name="connsiteX31" fmla="*/ 1293725 w 1835725"/>
              <a:gd name="connsiteY31" fmla="*/ 477075 h 2024785"/>
              <a:gd name="connsiteX32" fmla="*/ 1245453 w 1835725"/>
              <a:gd name="connsiteY32" fmla="*/ 499154 h 2024785"/>
              <a:gd name="connsiteX33" fmla="*/ 1245167 w 1835725"/>
              <a:gd name="connsiteY33" fmla="*/ 499154 h 2024785"/>
              <a:gd name="connsiteX34" fmla="*/ 1203638 w 1835725"/>
              <a:gd name="connsiteY34" fmla="*/ 484104 h 2024785"/>
              <a:gd name="connsiteX35" fmla="*/ 900647 w 1835725"/>
              <a:gd name="connsiteY35" fmla="*/ 281508 h 2024785"/>
              <a:gd name="connsiteX36" fmla="*/ 872454 w 1835725"/>
              <a:gd name="connsiteY36" fmla="*/ 196164 h 2024785"/>
              <a:gd name="connsiteX37" fmla="*/ 957797 w 1835725"/>
              <a:gd name="connsiteY37" fmla="*/ 167970 h 2024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5725" h="2024785">
                <a:moveTo>
                  <a:pt x="1801138" y="1622662"/>
                </a:moveTo>
                <a:cubicBezTo>
                  <a:pt x="1822105" y="1633400"/>
                  <a:pt x="1836117" y="1655372"/>
                  <a:pt x="1835717" y="1680254"/>
                </a:cubicBezTo>
                <a:cubicBezTo>
                  <a:pt x="1832093" y="1746382"/>
                  <a:pt x="1824354" y="1812154"/>
                  <a:pt x="1812568" y="1877193"/>
                </a:cubicBezTo>
                <a:lnTo>
                  <a:pt x="1776210" y="2024785"/>
                </a:lnTo>
                <a:lnTo>
                  <a:pt x="1655772" y="1983449"/>
                </a:lnTo>
                <a:lnTo>
                  <a:pt x="1687591" y="1854495"/>
                </a:lnTo>
                <a:cubicBezTo>
                  <a:pt x="1698455" y="1794657"/>
                  <a:pt x="1705590" y="1734142"/>
                  <a:pt x="1708939" y="1673301"/>
                </a:cubicBezTo>
                <a:cubicBezTo>
                  <a:pt x="1712216" y="1638363"/>
                  <a:pt x="1743190" y="1612703"/>
                  <a:pt x="1778129" y="1615979"/>
                </a:cubicBezTo>
                <a:cubicBezTo>
                  <a:pt x="1786387" y="1616753"/>
                  <a:pt x="1794149" y="1619084"/>
                  <a:pt x="1801138" y="1622662"/>
                </a:cubicBezTo>
                <a:close/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89575" y="907319"/>
                  <a:pt x="1741505" y="1029715"/>
                  <a:pt x="1777614" y="1157141"/>
                </a:cubicBezTo>
                <a:cubicBezTo>
                  <a:pt x="1787149" y="1190888"/>
                  <a:pt x="1767537" y="1225969"/>
                  <a:pt x="1733799" y="1235532"/>
                </a:cubicBezTo>
                <a:cubicBezTo>
                  <a:pt x="1728151" y="1237046"/>
                  <a:pt x="1722312" y="1237780"/>
                  <a:pt x="1716464" y="1237722"/>
                </a:cubicBezTo>
                <a:lnTo>
                  <a:pt x="1716464" y="1237913"/>
                </a:lnTo>
                <a:cubicBezTo>
                  <a:pt x="1688070" y="1237913"/>
                  <a:pt x="1663124" y="1219044"/>
                  <a:pt x="1655409" y="1191717"/>
                </a:cubicBezTo>
                <a:cubicBezTo>
                  <a:pt x="1622214" y="1074512"/>
                  <a:pt x="1574437" y="961936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477919" y="21437"/>
                </a:move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ubicBezTo>
                  <a:pt x="462713" y="14543"/>
                  <a:pt x="470778" y="17324"/>
                  <a:pt x="477919" y="21437"/>
                </a:cubicBezTo>
                <a:close/>
                <a:moveTo>
                  <a:pt x="957797" y="167970"/>
                </a:move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8235" y="164811"/>
                  <a:pt x="926445" y="152188"/>
                  <a:pt x="957797" y="167970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5F47824-961D-465D-84F9-EAE11BC617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9527" y="6033795"/>
            <a:ext cx="1991064" cy="824205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FEC9DA3E-C1D7-472D-B7C0-F71AE41FBA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51696" y="5519196"/>
            <a:ext cx="1340305" cy="1338805"/>
          </a:xfrm>
          <a:custGeom>
            <a:avLst/>
            <a:gdLst>
              <a:gd name="connsiteX0" fmla="*/ 61913 w 1340305"/>
              <a:gd name="connsiteY0" fmla="*/ 0 h 1338805"/>
              <a:gd name="connsiteX1" fmla="*/ 1340305 w 1340305"/>
              <a:gd name="connsiteY1" fmla="*/ 0 h 1338805"/>
              <a:gd name="connsiteX2" fmla="*/ 1340305 w 1340305"/>
              <a:gd name="connsiteY2" fmla="*/ 123825 h 1338805"/>
              <a:gd name="connsiteX3" fmla="*/ 123825 w 1340305"/>
              <a:gd name="connsiteY3" fmla="*/ 123825 h 1338805"/>
              <a:gd name="connsiteX4" fmla="*/ 123825 w 1340305"/>
              <a:gd name="connsiteY4" fmla="*/ 1338805 h 1338805"/>
              <a:gd name="connsiteX5" fmla="*/ 0 w 1340305"/>
              <a:gd name="connsiteY5" fmla="*/ 1338805 h 1338805"/>
              <a:gd name="connsiteX6" fmla="*/ 0 w 1340305"/>
              <a:gd name="connsiteY6" fmla="*/ 61913 h 1338805"/>
              <a:gd name="connsiteX7" fmla="*/ 61913 w 1340305"/>
              <a:gd name="connsiteY7" fmla="*/ 0 h 133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40305" h="1338805">
                <a:moveTo>
                  <a:pt x="61913" y="0"/>
                </a:moveTo>
                <a:lnTo>
                  <a:pt x="1340305" y="0"/>
                </a:lnTo>
                <a:lnTo>
                  <a:pt x="1340305" y="123825"/>
                </a:lnTo>
                <a:lnTo>
                  <a:pt x="123825" y="123825"/>
                </a:lnTo>
                <a:lnTo>
                  <a:pt x="123825" y="1338805"/>
                </a:lnTo>
                <a:lnTo>
                  <a:pt x="0" y="1338805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349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1EA652-8C6A-4E69-BEB9-170809474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5298780A-33B9-4EA2-8F67-DE68AD6284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576720" y="3335867"/>
            <a:ext cx="3291840" cy="3200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F488E8B-4E1E-4402-8935-D4E6C02615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1774" y="623275"/>
            <a:ext cx="10905053" cy="5607882"/>
          </a:xfrm>
          <a:prstGeom prst="rect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49EA53-E3BD-44A8-BBA4-A42084E45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767" y="1188637"/>
            <a:ext cx="2988234" cy="1650816"/>
          </a:xfrm>
        </p:spPr>
        <p:txBody>
          <a:bodyPr>
            <a:normAutofit/>
          </a:bodyPr>
          <a:lstStyle/>
          <a:p>
            <a:pPr algn="r"/>
            <a:r>
              <a:rPr lang="es-CO" sz="4100" b="1" dirty="0"/>
              <a:t>Oportunidad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AAC9B5-8015-485C-ACF9-A750390E9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1852863"/>
            <a:ext cx="0" cy="3236495"/>
          </a:xfrm>
          <a:prstGeom prst="line">
            <a:avLst/>
          </a:prstGeom>
          <a:ln w="1905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4AA20-2BD9-4856-A7EA-BF10C66F2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260" y="1648870"/>
            <a:ext cx="4702848" cy="3560260"/>
          </a:xfrm>
        </p:spPr>
        <p:txBody>
          <a:bodyPr anchor="ctr">
            <a:normAutofit/>
          </a:bodyPr>
          <a:lstStyle/>
          <a:p>
            <a:r>
              <a:rPr lang="es-ES" sz="2200"/>
              <a:t>Mejorar y automatizar el proceso de administración y gestión mensual de una propiedad horizontal. Ya que se analizo que este proceso sigue siendo análogo para la época y que tiene muchos requisitos que se deben suplir, algo que un software podría atacar y solucionar de manera optima y sencilla, para el entendimiento del administrador, como de los inquilinos de la unidad residencial.</a:t>
            </a:r>
            <a:endParaRPr lang="es-CO" sz="2200"/>
          </a:p>
        </p:txBody>
      </p:sp>
      <p:pic>
        <p:nvPicPr>
          <p:cNvPr id="5" name="Graphic 4" descr="Bullseye">
            <a:extLst>
              <a:ext uri="{FF2B5EF4-FFF2-40B4-BE49-F238E27FC236}">
                <a16:creationId xmlns:a16="http://schemas.microsoft.com/office/drawing/2014/main" id="{3C83C8DF-3CBA-4B0C-B03C-DF52F53959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75766" y="2382252"/>
            <a:ext cx="2988225" cy="298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4658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11">
            <a:extLst>
              <a:ext uri="{FF2B5EF4-FFF2-40B4-BE49-F238E27FC236}">
                <a16:creationId xmlns:a16="http://schemas.microsoft.com/office/drawing/2014/main" id="{F60FCA6E-0894-46CD-BD49-5955A51E00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1955" y="5346696"/>
            <a:ext cx="5360045" cy="1511304"/>
          </a:xfrm>
          <a:custGeom>
            <a:avLst/>
            <a:gdLst>
              <a:gd name="connsiteX0" fmla="*/ 4545473 w 5360045"/>
              <a:gd name="connsiteY0" fmla="*/ 0 h 1511304"/>
              <a:gd name="connsiteX1" fmla="*/ 5360045 w 5360045"/>
              <a:gd name="connsiteY1" fmla="*/ 0 h 1511304"/>
              <a:gd name="connsiteX2" fmla="*/ 5360045 w 5360045"/>
              <a:gd name="connsiteY2" fmla="*/ 1046730 h 1511304"/>
              <a:gd name="connsiteX3" fmla="*/ 5360045 w 5360045"/>
              <a:gd name="connsiteY3" fmla="*/ 1508760 h 1511304"/>
              <a:gd name="connsiteX4" fmla="*/ 5360045 w 5360045"/>
              <a:gd name="connsiteY4" fmla="*/ 1511304 h 1511304"/>
              <a:gd name="connsiteX5" fmla="*/ 4545474 w 5360045"/>
              <a:gd name="connsiteY5" fmla="*/ 1511304 h 1511304"/>
              <a:gd name="connsiteX6" fmla="*/ 2525897 w 5360045"/>
              <a:gd name="connsiteY6" fmla="*/ 1511304 h 1511304"/>
              <a:gd name="connsiteX7" fmla="*/ 0 w 5360045"/>
              <a:gd name="connsiteY7" fmla="*/ 1511304 h 1511304"/>
              <a:gd name="connsiteX8" fmla="*/ 697617 w 5360045"/>
              <a:gd name="connsiteY8" fmla="*/ 3 h 1511304"/>
              <a:gd name="connsiteX9" fmla="*/ 4545473 w 5360045"/>
              <a:gd name="connsiteY9" fmla="*/ 3 h 1511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360045" h="1511304">
                <a:moveTo>
                  <a:pt x="4545473" y="0"/>
                </a:moveTo>
                <a:lnTo>
                  <a:pt x="5360045" y="0"/>
                </a:lnTo>
                <a:lnTo>
                  <a:pt x="5360045" y="1046730"/>
                </a:lnTo>
                <a:lnTo>
                  <a:pt x="5360045" y="1508760"/>
                </a:lnTo>
                <a:lnTo>
                  <a:pt x="5360045" y="1511304"/>
                </a:lnTo>
                <a:lnTo>
                  <a:pt x="4545474" y="1511304"/>
                </a:lnTo>
                <a:lnTo>
                  <a:pt x="2525897" y="1511304"/>
                </a:lnTo>
                <a:lnTo>
                  <a:pt x="0" y="1511304"/>
                </a:lnTo>
                <a:lnTo>
                  <a:pt x="697617" y="3"/>
                </a:lnTo>
                <a:lnTo>
                  <a:pt x="4545473" y="3"/>
                </a:lnTo>
                <a:close/>
              </a:path>
            </a:pathLst>
          </a:custGeom>
          <a:solidFill>
            <a:srgbClr val="404040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78C6E4B-A1F1-4B6C-97EC-BE997495D6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46694"/>
            <a:ext cx="7346605" cy="1511306"/>
          </a:xfrm>
          <a:custGeom>
            <a:avLst/>
            <a:gdLst>
              <a:gd name="connsiteX0" fmla="*/ 0 w 7346605"/>
              <a:gd name="connsiteY0" fmla="*/ 0 h 1511306"/>
              <a:gd name="connsiteX1" fmla="*/ 239486 w 7346605"/>
              <a:gd name="connsiteY1" fmla="*/ 0 h 1511306"/>
              <a:gd name="connsiteX2" fmla="*/ 1209568 w 7346605"/>
              <a:gd name="connsiteY2" fmla="*/ 0 h 1511306"/>
              <a:gd name="connsiteX3" fmla="*/ 2405743 w 7346605"/>
              <a:gd name="connsiteY3" fmla="*/ 0 h 1511306"/>
              <a:gd name="connsiteX4" fmla="*/ 2405743 w 7346605"/>
              <a:gd name="connsiteY4" fmla="*/ 2544 h 1511306"/>
              <a:gd name="connsiteX5" fmla="*/ 2801131 w 7346605"/>
              <a:gd name="connsiteY5" fmla="*/ 2544 h 1511306"/>
              <a:gd name="connsiteX6" fmla="*/ 2801131 w 7346605"/>
              <a:gd name="connsiteY6" fmla="*/ 0 h 1511306"/>
              <a:gd name="connsiteX7" fmla="*/ 7346605 w 7346605"/>
              <a:gd name="connsiteY7" fmla="*/ 0 h 1511306"/>
              <a:gd name="connsiteX8" fmla="*/ 6648988 w 7346605"/>
              <a:gd name="connsiteY8" fmla="*/ 1511301 h 1511306"/>
              <a:gd name="connsiteX9" fmla="*/ 2801132 w 7346605"/>
              <a:gd name="connsiteY9" fmla="*/ 1511301 h 1511306"/>
              <a:gd name="connsiteX10" fmla="*/ 2801132 w 7346605"/>
              <a:gd name="connsiteY10" fmla="*/ 1511304 h 1511306"/>
              <a:gd name="connsiteX11" fmla="*/ 2405743 w 7346605"/>
              <a:gd name="connsiteY11" fmla="*/ 1511304 h 1511306"/>
              <a:gd name="connsiteX12" fmla="*/ 2405743 w 7346605"/>
              <a:gd name="connsiteY12" fmla="*/ 1511306 h 1511306"/>
              <a:gd name="connsiteX13" fmla="*/ 1333411 w 7346605"/>
              <a:gd name="connsiteY13" fmla="*/ 1511306 h 1511306"/>
              <a:gd name="connsiteX14" fmla="*/ 1219208 w 7346605"/>
              <a:gd name="connsiteY14" fmla="*/ 1511306 h 1511306"/>
              <a:gd name="connsiteX15" fmla="*/ 1209568 w 7346605"/>
              <a:gd name="connsiteY15" fmla="*/ 1511306 h 1511306"/>
              <a:gd name="connsiteX16" fmla="*/ 239486 w 7346605"/>
              <a:gd name="connsiteY16" fmla="*/ 1511306 h 1511306"/>
              <a:gd name="connsiteX17" fmla="*/ 0 w 7346605"/>
              <a:gd name="connsiteY17" fmla="*/ 1511306 h 1511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346605" h="1511306">
                <a:moveTo>
                  <a:pt x="0" y="0"/>
                </a:moveTo>
                <a:lnTo>
                  <a:pt x="239486" y="0"/>
                </a:lnTo>
                <a:lnTo>
                  <a:pt x="1209568" y="0"/>
                </a:lnTo>
                <a:lnTo>
                  <a:pt x="2405743" y="0"/>
                </a:lnTo>
                <a:lnTo>
                  <a:pt x="2405743" y="2544"/>
                </a:lnTo>
                <a:lnTo>
                  <a:pt x="2801131" y="2544"/>
                </a:lnTo>
                <a:lnTo>
                  <a:pt x="2801131" y="0"/>
                </a:lnTo>
                <a:lnTo>
                  <a:pt x="7346605" y="0"/>
                </a:lnTo>
                <a:lnTo>
                  <a:pt x="6648988" y="1511301"/>
                </a:lnTo>
                <a:lnTo>
                  <a:pt x="2801132" y="1511301"/>
                </a:lnTo>
                <a:lnTo>
                  <a:pt x="2801132" y="1511304"/>
                </a:lnTo>
                <a:lnTo>
                  <a:pt x="2405743" y="1511304"/>
                </a:lnTo>
                <a:lnTo>
                  <a:pt x="2405743" y="1511306"/>
                </a:lnTo>
                <a:lnTo>
                  <a:pt x="1333411" y="1511306"/>
                </a:lnTo>
                <a:lnTo>
                  <a:pt x="1219208" y="1511306"/>
                </a:lnTo>
                <a:lnTo>
                  <a:pt x="1209568" y="1511306"/>
                </a:lnTo>
                <a:lnTo>
                  <a:pt x="239486" y="1511306"/>
                </a:lnTo>
                <a:lnTo>
                  <a:pt x="0" y="1511306"/>
                </a:lnTo>
                <a:close/>
              </a:path>
            </a:pathLst>
          </a:custGeom>
          <a:solidFill>
            <a:srgbClr val="D0CE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BA2922-4D3B-4454-94E8-7747351C5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529884"/>
            <a:ext cx="5802656" cy="1096331"/>
          </a:xfrm>
        </p:spPr>
        <p:txBody>
          <a:bodyPr>
            <a:normAutofit/>
          </a:bodyPr>
          <a:lstStyle/>
          <a:p>
            <a:r>
              <a:rPr lang="es-CO" sz="3400">
                <a:solidFill>
                  <a:srgbClr val="303030"/>
                </a:solidFill>
              </a:rPr>
              <a:t>Conjunto de Elementos Agrupados:</a:t>
            </a:r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D6FD498F-BEF8-40BF-B3EB-D325E05B61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449810" y="71136"/>
            <a:ext cx="9292379" cy="522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73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26455-AED6-4D64-9AC0-EF004DE8A9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376488"/>
            <a:ext cx="5109950" cy="956674"/>
          </a:xfrm>
        </p:spPr>
        <p:txBody>
          <a:bodyPr>
            <a:normAutofit/>
          </a:bodyPr>
          <a:lstStyle/>
          <a:p>
            <a:r>
              <a:rPr lang="es-CO" sz="3100" b="1" dirty="0"/>
              <a:t>Bocetos de interfaz de ingreso</a:t>
            </a:r>
          </a:p>
        </p:txBody>
      </p:sp>
      <p:pic>
        <p:nvPicPr>
          <p:cNvPr id="11" name="Picture 10" descr="A sign above a store&#10;&#10;Description automatically generated">
            <a:extLst>
              <a:ext uri="{FF2B5EF4-FFF2-40B4-BE49-F238E27FC236}">
                <a16:creationId xmlns:a16="http://schemas.microsoft.com/office/drawing/2014/main" id="{9DF16574-9EC2-4806-9AF5-4FDB76E843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94" y="1210857"/>
            <a:ext cx="3104606" cy="1746340"/>
          </a:xfrm>
          <a:prstGeom prst="rect">
            <a:avLst/>
          </a:prstGeom>
        </p:spPr>
      </p:pic>
      <p:sp>
        <p:nvSpPr>
          <p:cNvPr id="25" name="Freeform: Shape 21">
            <a:extLst>
              <a:ext uri="{FF2B5EF4-FFF2-40B4-BE49-F238E27FC236}">
                <a16:creationId xmlns:a16="http://schemas.microsoft.com/office/drawing/2014/main" id="{7BC0F8B1-F985-469B-8332-13DBC76655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1791963" y="451044"/>
            <a:ext cx="2308583" cy="2741196"/>
          </a:xfrm>
          <a:custGeom>
            <a:avLst/>
            <a:gdLst>
              <a:gd name="connsiteX0" fmla="*/ 2308583 w 2308583"/>
              <a:gd name="connsiteY0" fmla="*/ 2741196 h 2741196"/>
              <a:gd name="connsiteX1" fmla="*/ 462 w 2308583"/>
              <a:gd name="connsiteY1" fmla="*/ 2741196 h 2741196"/>
              <a:gd name="connsiteX2" fmla="*/ 0 w 2308583"/>
              <a:gd name="connsiteY2" fmla="*/ 2469337 h 2741196"/>
              <a:gd name="connsiteX3" fmla="*/ 2022607 w 2308583"/>
              <a:gd name="connsiteY3" fmla="*/ 2470269 h 2741196"/>
              <a:gd name="connsiteX4" fmla="*/ 2022607 w 2308583"/>
              <a:gd name="connsiteY4" fmla="*/ 0 h 2741196"/>
              <a:gd name="connsiteX5" fmla="*/ 2308583 w 2308583"/>
              <a:gd name="connsiteY5" fmla="*/ 0 h 274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2741196">
                <a:moveTo>
                  <a:pt x="2308583" y="2741196"/>
                </a:moveTo>
                <a:lnTo>
                  <a:pt x="462" y="2741196"/>
                </a:lnTo>
                <a:cubicBezTo>
                  <a:pt x="-462" y="2647366"/>
                  <a:pt x="923" y="2563167"/>
                  <a:pt x="0" y="2469337"/>
                </a:cubicBezTo>
                <a:lnTo>
                  <a:pt x="2022607" y="2470269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3" name="Picture 12" descr="A close up of a sign&#10;&#10;Description automatically generated">
            <a:extLst>
              <a:ext uri="{FF2B5EF4-FFF2-40B4-BE49-F238E27FC236}">
                <a16:creationId xmlns:a16="http://schemas.microsoft.com/office/drawing/2014/main" id="{71E1F961-9046-4F5F-A6BF-EDD9C6B7D6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07" y="739818"/>
            <a:ext cx="3779293" cy="2163644"/>
          </a:xfrm>
          <a:prstGeom prst="rect">
            <a:avLst/>
          </a:prstGeom>
        </p:spPr>
      </p:pic>
      <p:pic>
        <p:nvPicPr>
          <p:cNvPr id="5" name="Content Placeholder 4" descr="A picture containing sitting, people, table, boat&#10;&#10;Description automatically generated">
            <a:extLst>
              <a:ext uri="{FF2B5EF4-FFF2-40B4-BE49-F238E27FC236}">
                <a16:creationId xmlns:a16="http://schemas.microsoft.com/office/drawing/2014/main" id="{EBB6EC87-D78D-4FE9-B9F0-64AE4FC2FE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972" y="1095450"/>
            <a:ext cx="2743200" cy="1543049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9D15953-1642-4DD6-AD9E-01AA19247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V="1">
            <a:off x="9466977" y="434000"/>
            <a:ext cx="2308583" cy="1114404"/>
          </a:xfrm>
          <a:custGeom>
            <a:avLst/>
            <a:gdLst>
              <a:gd name="connsiteX0" fmla="*/ 462 w 2308583"/>
              <a:gd name="connsiteY0" fmla="*/ 1114404 h 1114404"/>
              <a:gd name="connsiteX1" fmla="*/ 2308583 w 2308583"/>
              <a:gd name="connsiteY1" fmla="*/ 1114404 h 1114404"/>
              <a:gd name="connsiteX2" fmla="*/ 2308583 w 2308583"/>
              <a:gd name="connsiteY2" fmla="*/ 0 h 1114404"/>
              <a:gd name="connsiteX3" fmla="*/ 2022607 w 2308583"/>
              <a:gd name="connsiteY3" fmla="*/ 0 h 1114404"/>
              <a:gd name="connsiteX4" fmla="*/ 2022607 w 2308583"/>
              <a:gd name="connsiteY4" fmla="*/ 843477 h 1114404"/>
              <a:gd name="connsiteX5" fmla="*/ 0 w 2308583"/>
              <a:gd name="connsiteY5" fmla="*/ 842545 h 1114404"/>
              <a:gd name="connsiteX6" fmla="*/ 462 w 2308583"/>
              <a:gd name="connsiteY6" fmla="*/ 1114404 h 1114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308583" h="1114404">
                <a:moveTo>
                  <a:pt x="462" y="1114404"/>
                </a:moveTo>
                <a:lnTo>
                  <a:pt x="2308583" y="1114404"/>
                </a:lnTo>
                <a:lnTo>
                  <a:pt x="2308583" y="0"/>
                </a:lnTo>
                <a:lnTo>
                  <a:pt x="2022607" y="0"/>
                </a:lnTo>
                <a:lnTo>
                  <a:pt x="2022607" y="843477"/>
                </a:lnTo>
                <a:lnTo>
                  <a:pt x="0" y="842545"/>
                </a:lnTo>
                <a:cubicBezTo>
                  <a:pt x="923" y="936375"/>
                  <a:pt x="-462" y="1020574"/>
                  <a:pt x="462" y="1114404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  <a:alpha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8" name="Content Placeholder 17" descr="Settings">
            <a:extLst>
              <a:ext uri="{FF2B5EF4-FFF2-40B4-BE49-F238E27FC236}">
                <a16:creationId xmlns:a16="http://schemas.microsoft.com/office/drawing/2014/main" id="{01449584-B7AC-4198-91D8-17708D77E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0218" y="3611531"/>
            <a:ext cx="3779292" cy="3779292"/>
          </a:xfrm>
        </p:spPr>
      </p:pic>
      <p:pic>
        <p:nvPicPr>
          <p:cNvPr id="9" name="Picture 8" descr="The inside of a building&#10;&#10;Description automatically generated">
            <a:extLst>
              <a:ext uri="{FF2B5EF4-FFF2-40B4-BE49-F238E27FC236}">
                <a16:creationId xmlns:a16="http://schemas.microsoft.com/office/drawing/2014/main" id="{599E8D8E-6893-4671-8224-30E5696E1F7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037" y="4076069"/>
            <a:ext cx="2618363" cy="1656114"/>
          </a:xfrm>
          <a:prstGeom prst="rect">
            <a:avLst/>
          </a:prstGeom>
        </p:spPr>
      </p:pic>
      <p:pic>
        <p:nvPicPr>
          <p:cNvPr id="15" name="Picture 14" descr="A screenshot of a cell phone&#10;&#10;Description automatically generated">
            <a:extLst>
              <a:ext uri="{FF2B5EF4-FFF2-40B4-BE49-F238E27FC236}">
                <a16:creationId xmlns:a16="http://schemas.microsoft.com/office/drawing/2014/main" id="{FE9F5B19-F816-4D88-943A-D104DCA8725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2360" y="3516235"/>
            <a:ext cx="2743200" cy="1639062"/>
          </a:xfrm>
          <a:prstGeom prst="rect">
            <a:avLst/>
          </a:prstGeom>
        </p:spPr>
      </p:pic>
      <p:sp>
        <p:nvSpPr>
          <p:cNvPr id="26" name="Freeform 6">
            <a:extLst>
              <a:ext uri="{FF2B5EF4-FFF2-40B4-BE49-F238E27FC236}">
                <a16:creationId xmlns:a16="http://schemas.microsoft.com/office/drawing/2014/main" id="{FBF3780C-749F-4B50-9E1D-F2B1F6DBB7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>
            <a:off x="8476833" y="2919002"/>
            <a:ext cx="2525072" cy="3398994"/>
          </a:xfrm>
          <a:custGeom>
            <a:avLst/>
            <a:gdLst/>
            <a:ahLst/>
            <a:cxnLst/>
            <a:rect l="l" t="t" r="r" b="b"/>
            <a:pathLst>
              <a:path w="10000" h="10000">
                <a:moveTo>
                  <a:pt x="8761" y="0"/>
                </a:move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126"/>
                </a:lnTo>
                <a:lnTo>
                  <a:pt x="8761" y="9127"/>
                </a:lnTo>
                <a:lnTo>
                  <a:pt x="8761" y="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75000"/>
            </a:schemeClr>
          </a:solidFill>
          <a:ln w="0">
            <a:noFill/>
            <a:prstDash val="solid"/>
            <a:round/>
            <a:headEnd/>
            <a:tailEnd/>
          </a:ln>
        </p:spPr>
      </p: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5B33F7C-683C-4D26-8B78-67CB3F3306DF}"/>
                  </a:ext>
                </a:extLst>
              </p14:cNvPr>
              <p14:cNvContentPartPr/>
              <p14:nvPr/>
            </p14:nvContentPartPr>
            <p14:xfrm>
              <a:off x="781200" y="0"/>
              <a:ext cx="11017440" cy="4121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5B33F7C-683C-4D26-8B78-67CB3F3306DF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71840" y="-9360"/>
                <a:ext cx="11036160" cy="414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AD38A01-6C3D-4BEE-AF56-EAC1478A7FDB}"/>
                  </a:ext>
                </a:extLst>
              </p14:cNvPr>
              <p14:cNvContentPartPr/>
              <p14:nvPr/>
            </p14:nvContentPartPr>
            <p14:xfrm>
              <a:off x="406440" y="222120"/>
              <a:ext cx="11557440" cy="54360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AD38A01-6C3D-4BEE-AF56-EAC1478A7FD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97080" y="212760"/>
                <a:ext cx="11576160" cy="545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49713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A7895A40-19A4-42D6-9D30-DBC1E8002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F429C4-ABC9-46FC-818A-B5429CDE4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270325" y="3369273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EF98E4-3709-4952-8F42-2305CCE34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6374475" y="1040470"/>
            <a:ext cx="6858003" cy="477704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0BCCF5-D685-47FF-B675-647EAEB72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914" y="857786"/>
            <a:ext cx="11067024" cy="52089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3B6065-E5BC-40A2-A3B3-E21E57631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7689" y="3071183"/>
            <a:ext cx="9910296" cy="25900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0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Sistema Idealizado o Esperado</a:t>
            </a:r>
            <a:endParaRPr lang="en-US" sz="8000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0EE8A42-107A-4D4C-8D56-BBAE95C7FC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1524009" y="3366125"/>
            <a:ext cx="32004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5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153C43-ED13-40E6-9AAB-986CDF42F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1500" b="1" kern="1200" dirty="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SEMAT</a:t>
            </a: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213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7DA1F35B-C8F7-4A5A-9339-7DA4D785B3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0">
            <a:extLst>
              <a:ext uri="{FF2B5EF4-FFF2-40B4-BE49-F238E27FC236}">
                <a16:creationId xmlns:a16="http://schemas.microsoft.com/office/drawing/2014/main" id="{B2D4AD41-40DA-4A81-92F5-B6E3BA1ED8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746107">
            <a:off x="8175088" y="457951"/>
            <a:ext cx="2987899" cy="2987899"/>
          </a:xfrm>
          <a:prstGeom prst="arc">
            <a:avLst>
              <a:gd name="adj1" fmla="val 14612914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5B940B-C057-44D1-B7CF-494527E74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s-CO" b="1" dirty="0"/>
              <a:t>Estructura/componentes</a:t>
            </a:r>
            <a:endParaRPr lang="es-CO" b="1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7874E8A1-2D59-4FB2-8241-5B7EE7B739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8154775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0466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187EFC-ED22-4EB4-9EAF-D947E52F3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s-CO" b="1"/>
              <a:t>Comportamiento/funcionalidades</a:t>
            </a:r>
            <a:endParaRPr lang="es-CO" b="1" dirty="0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15E8B39C-B2A2-4603-A2B4-0F46EA5871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6933516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536457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8D3A226-C3E6-4BCF-BCE3-0B9FA22AC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s-CO" sz="4000" b="1">
                <a:solidFill>
                  <a:srgbClr val="FFFFFF"/>
                </a:solidFill>
              </a:rPr>
              <a:t>Desempeño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80FCBB9-2E1E-437E-AC96-2D8B05527F2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3434896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1010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1C3EE-EE79-4989-BE2A-9EF27162E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495" y="3433763"/>
            <a:ext cx="3197013" cy="2743200"/>
          </a:xfrm>
        </p:spPr>
        <p:txBody>
          <a:bodyPr anchor="t">
            <a:normAutofit/>
          </a:bodyPr>
          <a:lstStyle/>
          <a:p>
            <a:pPr algn="ctr"/>
            <a:r>
              <a:rPr lang="es-CO" sz="4800" b="1"/>
              <a:t>Aspectos Específicos de Análisis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E0C1D5B-DAD5-442B-92B7-5C2B73978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6124" cy="6858000"/>
          </a:xfrm>
          <a:prstGeom prst="rect">
            <a:avLst/>
          </a:prstGeom>
          <a:solidFill>
            <a:srgbClr val="4472C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550778-AADC-4635-AE64-2F3B370B96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00" y="643467"/>
            <a:ext cx="7289799" cy="5533496"/>
          </a:xfrm>
        </p:spPr>
        <p:txBody>
          <a:bodyPr anchor="ctr">
            <a:normAutofit/>
          </a:bodyPr>
          <a:lstStyle/>
          <a:p>
            <a:r>
              <a:rPr lang="es-ES" dirty="0"/>
              <a:t>Modelo de costos</a:t>
            </a:r>
          </a:p>
          <a:p>
            <a:r>
              <a:rPr lang="es-ES" dirty="0"/>
              <a:t>Modelo de seguridad y tramites legales</a:t>
            </a:r>
          </a:p>
          <a:p>
            <a:r>
              <a:rPr lang="es-ES" dirty="0"/>
              <a:t>Seguimientos</a:t>
            </a:r>
          </a:p>
          <a:p>
            <a:r>
              <a:rPr lang="es-ES" dirty="0"/>
              <a:t>Manual de normativas</a:t>
            </a:r>
          </a:p>
          <a:p>
            <a:r>
              <a:rPr lang="es-ES" dirty="0"/>
              <a:t>Modelo de estructuración de la propiedad</a:t>
            </a:r>
            <a:endParaRPr lang="es-CO" dirty="0"/>
          </a:p>
        </p:txBody>
      </p:sp>
      <p:pic>
        <p:nvPicPr>
          <p:cNvPr id="6" name="Graphic 5" descr="Research">
            <a:extLst>
              <a:ext uri="{FF2B5EF4-FFF2-40B4-BE49-F238E27FC236}">
                <a16:creationId xmlns:a16="http://schemas.microsoft.com/office/drawing/2014/main" id="{4A5E1CA5-4060-488F-AC8E-63A5258FC3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046" y="681037"/>
            <a:ext cx="2701909" cy="270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7644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5">
            <a:extLst>
              <a:ext uri="{FF2B5EF4-FFF2-40B4-BE49-F238E27FC236}">
                <a16:creationId xmlns:a16="http://schemas.microsoft.com/office/drawing/2014/main" id="{F6285A5F-6712-47A0-8A11-F0DFF60D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276856" y="1645695"/>
            <a:ext cx="4418320" cy="387728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A6F8ABB-6C5D-4349-9E1B-198D1ABF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2343" y="643383"/>
            <a:ext cx="2926988" cy="2594434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chemeClr val="tx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971ABA8-4CDB-4EEE-8C48-AA4FDB650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2071858"/>
            <a:ext cx="8109718" cy="4786143"/>
          </a:xfrm>
          <a:custGeom>
            <a:avLst/>
            <a:gdLst>
              <a:gd name="connsiteX0" fmla="*/ 7381313 w 8109718"/>
              <a:gd name="connsiteY0" fmla="*/ 1839459 h 4786143"/>
              <a:gd name="connsiteX1" fmla="*/ 7381313 w 8109718"/>
              <a:gd name="connsiteY1" fmla="*/ 1853646 h 4786143"/>
              <a:gd name="connsiteX2" fmla="*/ 7379359 w 8109718"/>
              <a:gd name="connsiteY2" fmla="*/ 1846552 h 4786143"/>
              <a:gd name="connsiteX3" fmla="*/ 1321854 w 8109718"/>
              <a:gd name="connsiteY3" fmla="*/ 0 h 4786143"/>
              <a:gd name="connsiteX4" fmla="*/ 5365317 w 8109718"/>
              <a:gd name="connsiteY4" fmla="*/ 0 h 4786143"/>
              <a:gd name="connsiteX5" fmla="*/ 5985373 w 8109718"/>
              <a:gd name="connsiteY5" fmla="*/ 365439 h 4786143"/>
              <a:gd name="connsiteX6" fmla="*/ 8011470 w 8109718"/>
              <a:gd name="connsiteY6" fmla="*/ 3854515 h 4786143"/>
              <a:gd name="connsiteX7" fmla="*/ 8011470 w 8109718"/>
              <a:gd name="connsiteY7" fmla="*/ 4567993 h 4786143"/>
              <a:gd name="connsiteX8" fmla="*/ 7904625 w 8109718"/>
              <a:gd name="connsiteY8" fmla="*/ 4751987 h 4786143"/>
              <a:gd name="connsiteX9" fmla="*/ 7884791 w 8109718"/>
              <a:gd name="connsiteY9" fmla="*/ 4786143 h 4786143"/>
              <a:gd name="connsiteX10" fmla="*/ 0 w 8109718"/>
              <a:gd name="connsiteY10" fmla="*/ 4786143 h 4786143"/>
              <a:gd name="connsiteX11" fmla="*/ 0 w 8109718"/>
              <a:gd name="connsiteY11" fmla="*/ 1564110 h 4786143"/>
              <a:gd name="connsiteX12" fmla="*/ 27177 w 8109718"/>
              <a:gd name="connsiteY12" fmla="*/ 1517107 h 4786143"/>
              <a:gd name="connsiteX13" fmla="*/ 693065 w 8109718"/>
              <a:gd name="connsiteY13" fmla="*/ 365439 h 4786143"/>
              <a:gd name="connsiteX14" fmla="*/ 1321854 w 8109718"/>
              <a:gd name="connsiteY14" fmla="*/ 0 h 478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09718" h="4786143">
                <a:moveTo>
                  <a:pt x="7381313" y="1839459"/>
                </a:moveTo>
                <a:lnTo>
                  <a:pt x="7381313" y="1853646"/>
                </a:lnTo>
                <a:lnTo>
                  <a:pt x="7379359" y="1846552"/>
                </a:lnTo>
                <a:close/>
                <a:moveTo>
                  <a:pt x="1321854" y="0"/>
                </a:moveTo>
                <a:cubicBezTo>
                  <a:pt x="1321854" y="0"/>
                  <a:pt x="1321854" y="0"/>
                  <a:pt x="5365317" y="0"/>
                </a:cubicBezTo>
                <a:cubicBezTo>
                  <a:pt x="5618580" y="0"/>
                  <a:pt x="5863108" y="139215"/>
                  <a:pt x="5985373" y="365439"/>
                </a:cubicBezTo>
                <a:cubicBezTo>
                  <a:pt x="5985373" y="365439"/>
                  <a:pt x="5985373" y="365439"/>
                  <a:pt x="8011470" y="3854515"/>
                </a:cubicBezTo>
                <a:cubicBezTo>
                  <a:pt x="8142468" y="4072039"/>
                  <a:pt x="8142468" y="4350470"/>
                  <a:pt x="8011470" y="4567993"/>
                </a:cubicBezTo>
                <a:cubicBezTo>
                  <a:pt x="8011470" y="4567993"/>
                  <a:pt x="8011470" y="4567993"/>
                  <a:pt x="7904625" y="4751987"/>
                </a:cubicBezTo>
                <a:lnTo>
                  <a:pt x="7884791" y="4786143"/>
                </a:lnTo>
                <a:lnTo>
                  <a:pt x="0" y="4786143"/>
                </a:lnTo>
                <a:lnTo>
                  <a:pt x="0" y="1564110"/>
                </a:lnTo>
                <a:lnTo>
                  <a:pt x="27177" y="1517107"/>
                </a:lnTo>
                <a:cubicBezTo>
                  <a:pt x="220245" y="1183191"/>
                  <a:pt x="440895" y="801574"/>
                  <a:pt x="693065" y="365439"/>
                </a:cubicBezTo>
                <a:cubicBezTo>
                  <a:pt x="824063" y="139215"/>
                  <a:pt x="1059859" y="0"/>
                  <a:pt x="13218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D8B3F6-094C-41F2-9FB5-19FF1E28E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0281" y="2961564"/>
            <a:ext cx="5124734" cy="32686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000" b="1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DIAGRAMAS DE CASOS DE USO Y REQUERIMIENTOS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AD463E1-6621-44B4-A995-C70A4631D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7830" y="385730"/>
            <a:ext cx="1128382" cy="847206"/>
            <a:chOff x="5307830" y="325570"/>
            <a:chExt cx="1128382" cy="847206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6278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text&#10;&#10;Description automatically generated">
            <a:extLst>
              <a:ext uri="{FF2B5EF4-FFF2-40B4-BE49-F238E27FC236}">
                <a16:creationId xmlns:a16="http://schemas.microsoft.com/office/drawing/2014/main" id="{0BCAB9FD-3DFE-42B4-B256-717362B2B5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238" y="0"/>
            <a:ext cx="99695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5637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text&#10;&#10;Description automatically generated">
            <a:extLst>
              <a:ext uri="{FF2B5EF4-FFF2-40B4-BE49-F238E27FC236}">
                <a16:creationId xmlns:a16="http://schemas.microsoft.com/office/drawing/2014/main" id="{F0FD6AAD-64DA-429F-A904-462E91DB9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1600"/>
            <a:ext cx="12192000" cy="6395739"/>
          </a:xfr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5" name="Slide Zoom 14">
                <a:extLst>
                  <a:ext uri="{FF2B5EF4-FFF2-40B4-BE49-F238E27FC236}">
                    <a16:creationId xmlns:a16="http://schemas.microsoft.com/office/drawing/2014/main" id="{4F0BEF5B-7952-4B3A-84DF-F587276A88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78905682"/>
                  </p:ext>
                </p:extLst>
              </p:nvPr>
            </p:nvGraphicFramePr>
            <p:xfrm>
              <a:off x="-209550" y="-410864"/>
              <a:ext cx="2743200" cy="1543050"/>
            </p:xfrm>
            <a:graphic>
              <a:graphicData uri="http://schemas.microsoft.com/office/powerpoint/2016/slidezoom">
                <pslz:sldZm>
                  <pslz:sldZmObj sldId="286" cId="1877818690">
                    <pslz:zmPr id="{673C4449-1CDA-412C-A354-246EE1F39464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743200" cy="154305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5" name="Slide Zoom 1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4F0BEF5B-7952-4B3A-84DF-F587276A88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209550" y="-410864"/>
                <a:ext cx="2743200" cy="154305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06255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text&#10;&#10;Description automatically generated">
            <a:extLst>
              <a:ext uri="{FF2B5EF4-FFF2-40B4-BE49-F238E27FC236}">
                <a16:creationId xmlns:a16="http://schemas.microsoft.com/office/drawing/2014/main" id="{F0FD6AAD-64DA-429F-A904-462E91DB9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22" b="92802"/>
          <a:stretch/>
        </p:blipFill>
        <p:spPr>
          <a:xfrm>
            <a:off x="554158" y="1765300"/>
            <a:ext cx="11083684" cy="3327400"/>
          </a:xfr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A592CE4F-9BEB-4C62-BFB7-EC09A3C1383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15420022"/>
                  </p:ext>
                </p:extLst>
              </p:nvPr>
            </p:nvGraphicFramePr>
            <p:xfrm>
              <a:off x="9144000" y="5092700"/>
              <a:ext cx="3048000" cy="1714500"/>
            </p:xfrm>
            <a:graphic>
              <a:graphicData uri="http://schemas.microsoft.com/office/powerpoint/2016/slidezoom">
                <pslz:sldZm>
                  <pslz:sldZmObj sldId="283" cId="1459586310">
                    <pslz:zmPr id="{2659E9B2-4C38-41AA-B25A-80AD8F76E6F5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592CE4F-9BEB-4C62-BFB7-EC09A3C1383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44000" y="50927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778186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text&#10;&#10;Description automatically generated">
            <a:extLst>
              <a:ext uri="{FF2B5EF4-FFF2-40B4-BE49-F238E27FC236}">
                <a16:creationId xmlns:a16="http://schemas.microsoft.com/office/drawing/2014/main" id="{F0FD6AAD-64DA-429F-A904-462E91DB9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54" r="28958" b="70215"/>
          <a:stretch/>
        </p:blipFill>
        <p:spPr>
          <a:xfrm>
            <a:off x="26413" y="482600"/>
            <a:ext cx="12139174" cy="5892800"/>
          </a:xfr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8EFA4478-0683-40D2-83BC-7174A9404D7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89437826"/>
                  </p:ext>
                </p:extLst>
              </p:nvPr>
            </p:nvGraphicFramePr>
            <p:xfrm>
              <a:off x="9144000" y="0"/>
              <a:ext cx="3048000" cy="1714500"/>
            </p:xfrm>
            <a:graphic>
              <a:graphicData uri="http://schemas.microsoft.com/office/powerpoint/2016/slidezoom">
                <pslz:sldZm>
                  <pslz:sldZmObj sldId="281" cId="2708147966">
                    <pslz:zmPr id="{9CF1211C-AA5B-49FB-AE40-2B836AAF60AA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8EFA4478-0683-40D2-83BC-7174A9404D7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44000" y="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595863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8" descr="A screenshot of text&#10;&#10;Description automatically generated">
            <a:extLst>
              <a:ext uri="{FF2B5EF4-FFF2-40B4-BE49-F238E27FC236}">
                <a16:creationId xmlns:a16="http://schemas.microsoft.com/office/drawing/2014/main" id="{314F0744-7C41-448D-AECA-B91D37413F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" t="1096" r="66667" b="47975"/>
          <a:stretch/>
        </p:blipFill>
        <p:spPr>
          <a:xfrm>
            <a:off x="165100" y="181848"/>
            <a:ext cx="7975600" cy="6494304"/>
          </a:xfr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9" name="Slide Zoom 8">
                <a:extLst>
                  <a:ext uri="{FF2B5EF4-FFF2-40B4-BE49-F238E27FC236}">
                    <a16:creationId xmlns:a16="http://schemas.microsoft.com/office/drawing/2014/main" id="{E3A94C47-51BB-4C84-A7A1-70F7158F4D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97355544"/>
                  </p:ext>
                </p:extLst>
              </p:nvPr>
            </p:nvGraphicFramePr>
            <p:xfrm>
              <a:off x="9144000" y="5143500"/>
              <a:ext cx="3048000" cy="1714500"/>
            </p:xfrm>
            <a:graphic>
              <a:graphicData uri="http://schemas.microsoft.com/office/powerpoint/2016/slidezoom">
                <pslz:sldZm>
                  <pslz:sldZmObj sldId="285" cId="1405759786">
                    <pslz:zmPr id="{1DAAB436-B47E-405E-8248-C62C1533236B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9" name="Slide Zoom 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3A94C47-51BB-4C84-A7A1-70F7158F4D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44000" y="514350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08147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E73255-8084-4DF9-BB0B-15EAC92E2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E73FA0-4B4D-49C4-8682-C6CC96F97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3938" y="640081"/>
            <a:ext cx="2608655" cy="525779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b="1" dirty="0" err="1">
                <a:solidFill>
                  <a:srgbClr val="2C2C2C"/>
                </a:solidFill>
              </a:rPr>
              <a:t>Diagramas</a:t>
            </a:r>
            <a:r>
              <a:rPr lang="en-US" sz="3600" b="1" dirty="0">
                <a:solidFill>
                  <a:srgbClr val="2C2C2C"/>
                </a:solidFill>
              </a:rPr>
              <a:t> SEMAT</a:t>
            </a:r>
          </a:p>
        </p:txBody>
      </p:sp>
      <p:sp>
        <p:nvSpPr>
          <p:cNvPr id="12" name="Rounded Rectangle 9">
            <a:extLst>
              <a:ext uri="{FF2B5EF4-FFF2-40B4-BE49-F238E27FC236}">
                <a16:creationId xmlns:a16="http://schemas.microsoft.com/office/drawing/2014/main" id="{67048353-8981-459A-9BC6-9711CE462E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0067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76D3D97-2A00-4A87-890C-AF23DD4AF3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" r="1" b="1"/>
          <a:stretch/>
        </p:blipFill>
        <p:spPr>
          <a:xfrm>
            <a:off x="4062964" y="942538"/>
            <a:ext cx="7163222" cy="480833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595368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text&#10;&#10;Description automatically generated">
            <a:extLst>
              <a:ext uri="{FF2B5EF4-FFF2-40B4-BE49-F238E27FC236}">
                <a16:creationId xmlns:a16="http://schemas.microsoft.com/office/drawing/2014/main" id="{F0FD6AAD-64DA-429F-A904-462E91DB9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640" t="29984" r="17622" b="38841"/>
          <a:stretch/>
        </p:blipFill>
        <p:spPr>
          <a:xfrm>
            <a:off x="88900" y="1130300"/>
            <a:ext cx="12103100" cy="4597400"/>
          </a:xfr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027CC5B3-7EA5-485E-801B-A762DF4320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0275124"/>
                  </p:ext>
                </p:extLst>
              </p:nvPr>
            </p:nvGraphicFramePr>
            <p:xfrm>
              <a:off x="9144000" y="0"/>
              <a:ext cx="3048000" cy="1714500"/>
            </p:xfrm>
            <a:graphic>
              <a:graphicData uri="http://schemas.microsoft.com/office/powerpoint/2016/slidezoom">
                <pslz:sldZm>
                  <pslz:sldZmObj sldId="282" cId="227448823">
                    <pslz:zmPr id="{D7CB4FE2-52E9-4224-9080-70C2BDACF44E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027CC5B3-7EA5-485E-801B-A762DF4320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44000" y="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57597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8" descr="A screenshot of text&#10;&#10;Description automatically generated">
            <a:extLst>
              <a:ext uri="{FF2B5EF4-FFF2-40B4-BE49-F238E27FC236}">
                <a16:creationId xmlns:a16="http://schemas.microsoft.com/office/drawing/2014/main" id="{F6F18F7F-0D24-4B1E-A174-E29E112889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29" t="50509" r="36355" b="9056"/>
          <a:stretch/>
        </p:blipFill>
        <p:spPr>
          <a:xfrm>
            <a:off x="262506" y="1003300"/>
            <a:ext cx="11666987" cy="490855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17B0BDF-3A1C-447B-BDF6-0610564812DA}"/>
              </a:ext>
            </a:extLst>
          </p:cNvPr>
          <p:cNvSpPr/>
          <p:nvPr/>
        </p:nvSpPr>
        <p:spPr>
          <a:xfrm>
            <a:off x="6337300" y="431800"/>
            <a:ext cx="5702300" cy="16637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2F738AAB-165F-4533-BB36-9B658BC076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73392408"/>
                  </p:ext>
                </p:extLst>
              </p:nvPr>
            </p:nvGraphicFramePr>
            <p:xfrm>
              <a:off x="9144000" y="0"/>
              <a:ext cx="3048000" cy="1714500"/>
            </p:xfrm>
            <a:graphic>
              <a:graphicData uri="http://schemas.microsoft.com/office/powerpoint/2016/slidezoom">
                <pslz:sldZm>
                  <pslz:sldZmObj sldId="284" cId="3376303558">
                    <pslz:zmPr id="{060F8791-0A44-4A7B-9A3F-EE7C5A84F884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2F738AAB-165F-4533-BB36-9B658BC076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144000" y="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74488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screenshot of text&#10;&#10;Description automatically generated">
            <a:extLst>
              <a:ext uri="{FF2B5EF4-FFF2-40B4-BE49-F238E27FC236}">
                <a16:creationId xmlns:a16="http://schemas.microsoft.com/office/drawing/2014/main" id="{F0FD6AAD-64DA-429F-A904-462E91DB9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191" t="21774" r="1519" b="61248"/>
          <a:stretch/>
        </p:blipFill>
        <p:spPr>
          <a:xfrm>
            <a:off x="390524" y="1566862"/>
            <a:ext cx="11410951" cy="3724275"/>
          </a:xfrm>
        </p:spPr>
      </p:pic>
    </p:spTree>
    <p:extLst>
      <p:ext uri="{BB962C8B-B14F-4D97-AF65-F5344CB8AC3E}">
        <p14:creationId xmlns:p14="http://schemas.microsoft.com/office/powerpoint/2010/main" val="33763035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3B021B3-DE93-4AB7-8A18-CF5F1CED88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CFE3E82-6E94-497A-8869-2DD545616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256032"/>
            <a:ext cx="10506456" cy="1014984"/>
          </a:xfrm>
        </p:spPr>
        <p:txBody>
          <a:bodyPr anchor="b">
            <a:normAutofit/>
          </a:bodyPr>
          <a:lstStyle/>
          <a:p>
            <a:r>
              <a:rPr lang="es-CO" dirty="0"/>
              <a:t>Preguntas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1634502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1538176"/>
            <a:ext cx="1873457" cy="10981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AA0CA7D-8C8A-4F69-A9F4-2F0880FD40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21551409"/>
              </p:ext>
            </p:extLst>
          </p:nvPr>
        </p:nvGraphicFramePr>
        <p:xfrm>
          <a:off x="838200" y="1926266"/>
          <a:ext cx="10515600" cy="43575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71302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933D40-3E85-4AF8-97CB-C45618FCD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271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b="1" dirty="0"/>
              <a:t>D</a:t>
            </a:r>
            <a:r>
              <a:rPr lang="es-CO" sz="5200" b="1" dirty="0" err="1"/>
              <a:t>iagramas</a:t>
            </a:r>
            <a:r>
              <a:rPr lang="es-CO" sz="5200" b="1" dirty="0"/>
              <a:t> </a:t>
            </a:r>
            <a:r>
              <a:rPr lang="en-US" sz="5200" b="1" dirty="0"/>
              <a:t>SEMAT</a:t>
            </a:r>
          </a:p>
        </p:txBody>
      </p:sp>
      <p:pic>
        <p:nvPicPr>
          <p:cNvPr id="5" name="Content Placeholder 4" descr="A picture containing honeycomb, game&#10;&#10;Description automatically generated">
            <a:extLst>
              <a:ext uri="{FF2B5EF4-FFF2-40B4-BE49-F238E27FC236}">
                <a16:creationId xmlns:a16="http://schemas.microsoft.com/office/drawing/2014/main" id="{15405BE2-5E73-4262-A4FD-01A5CABBCD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9" r="-1" b="3680"/>
          <a:stretch/>
        </p:blipFill>
        <p:spPr>
          <a:xfrm>
            <a:off x="838200" y="1845426"/>
            <a:ext cx="10512547" cy="4450303"/>
          </a:xfrm>
          <a:prstGeom prst="rect">
            <a:avLst/>
          </a:prstGeom>
        </p:spPr>
      </p:pic>
      <p:pic>
        <p:nvPicPr>
          <p:cNvPr id="7" name="Graphic 6" descr="Construction worker">
            <a:extLst>
              <a:ext uri="{FF2B5EF4-FFF2-40B4-BE49-F238E27FC236}">
                <a16:creationId xmlns:a16="http://schemas.microsoft.com/office/drawing/2014/main" id="{2388DCA3-77DB-4D95-8FD1-6EA26DA364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48971" y="3777500"/>
            <a:ext cx="2518229" cy="251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889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7D3702-CF9B-4297-818B-4068EA2C8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8" y="4675886"/>
            <a:ext cx="3685032" cy="1608328"/>
          </a:xfrm>
        </p:spPr>
        <p:txBody>
          <a:bodyPr>
            <a:normAutofit/>
          </a:bodyPr>
          <a:lstStyle/>
          <a:p>
            <a:r>
              <a:rPr lang="es-CO" sz="3600" b="1" dirty="0"/>
              <a:t>Diagramas SEMAT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1"/>
            <a:ext cx="12192002" cy="448944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28">
            <a:extLst>
              <a:ext uri="{FF2B5EF4-FFF2-40B4-BE49-F238E27FC236}">
                <a16:creationId xmlns:a16="http://schemas.microsoft.com/office/drawing/2014/main" id="{07A0C51E-5464-4470-855E-CA530A59B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59557" y="640091"/>
            <a:ext cx="8072887" cy="355090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close up of a logo&#10;&#10;Description automatically generated">
            <a:extLst>
              <a:ext uri="{FF2B5EF4-FFF2-40B4-BE49-F238E27FC236}">
                <a16:creationId xmlns:a16="http://schemas.microsoft.com/office/drawing/2014/main" id="{905A8802-1E68-418E-860A-EAE7600871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94"/>
          <a:stretch/>
        </p:blipFill>
        <p:spPr>
          <a:xfrm>
            <a:off x="2184401" y="749300"/>
            <a:ext cx="7823199" cy="3343043"/>
          </a:xfrm>
          <a:prstGeom prst="rect">
            <a:avLst/>
          </a:prstGeom>
        </p:spPr>
      </p:pic>
      <p:pic>
        <p:nvPicPr>
          <p:cNvPr id="10" name="Graphic 9" descr="Gavel">
            <a:extLst>
              <a:ext uri="{FF2B5EF4-FFF2-40B4-BE49-F238E27FC236}">
                <a16:creationId xmlns:a16="http://schemas.microsoft.com/office/drawing/2014/main" id="{EC0B3133-95E7-4749-B6EB-67E8844CD1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77698" y="4489450"/>
            <a:ext cx="2380344" cy="238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5281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EAF3FB-C080-444E-90C3-725AE9134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2271"/>
            <a:ext cx="10515600" cy="112841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b="1" dirty="0" err="1"/>
              <a:t>Diagramas</a:t>
            </a:r>
            <a:r>
              <a:rPr lang="en-US" sz="5200" b="1" dirty="0"/>
              <a:t> SEMAT</a:t>
            </a:r>
          </a:p>
        </p:txBody>
      </p:sp>
      <p:pic>
        <p:nvPicPr>
          <p:cNvPr id="5" name="Content Placeholder 4" descr="A picture containing honeycomb, game&#10;&#10;Description automatically generated">
            <a:extLst>
              <a:ext uri="{FF2B5EF4-FFF2-40B4-BE49-F238E27FC236}">
                <a16:creationId xmlns:a16="http://schemas.microsoft.com/office/drawing/2014/main" id="{198CD93E-FFC3-4FCD-A8A3-230A21E68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0" r="613" b="1"/>
          <a:stretch/>
        </p:blipFill>
        <p:spPr>
          <a:xfrm>
            <a:off x="838200" y="1845426"/>
            <a:ext cx="10512547" cy="4450303"/>
          </a:xfrm>
          <a:prstGeom prst="rect">
            <a:avLst/>
          </a:prstGeom>
        </p:spPr>
      </p:pic>
      <p:pic>
        <p:nvPicPr>
          <p:cNvPr id="7" name="Graphic 6" descr="Wallet">
            <a:extLst>
              <a:ext uri="{FF2B5EF4-FFF2-40B4-BE49-F238E27FC236}">
                <a16:creationId xmlns:a16="http://schemas.microsoft.com/office/drawing/2014/main" id="{230C3168-B609-4144-BD4D-9F4BA9A626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72861" y="-212464"/>
            <a:ext cx="2677886" cy="267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590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254D376-7060-4491-9779-FC35E62F3F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A02027-E3FA-4131-BBE2-C056C4C5D1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186423"/>
            <a:ext cx="10515600" cy="111438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b="1" dirty="0" err="1"/>
              <a:t>Diagramas</a:t>
            </a:r>
            <a:r>
              <a:rPr lang="en-US" sz="5200" b="1" dirty="0"/>
              <a:t> SEMAT</a:t>
            </a:r>
          </a:p>
        </p:txBody>
      </p:sp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00DDB0D0-37C9-45CA-9BCE-40E2FDBD83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6"/>
          <a:stretch/>
        </p:blipFill>
        <p:spPr>
          <a:xfrm>
            <a:off x="20" y="10"/>
            <a:ext cx="12191980" cy="5014697"/>
          </a:xfrm>
          <a:prstGeom prst="rect">
            <a:avLst/>
          </a:prstGeom>
        </p:spPr>
      </p:pic>
      <p:pic>
        <p:nvPicPr>
          <p:cNvPr id="12" name="Graphic 11" descr="Hourglass 30%">
            <a:extLst>
              <a:ext uri="{FF2B5EF4-FFF2-40B4-BE49-F238E27FC236}">
                <a16:creationId xmlns:a16="http://schemas.microsoft.com/office/drawing/2014/main" id="{28DA14C9-56BF-48A3-96CC-FB8CA9736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5828" y="2514600"/>
            <a:ext cx="2671823" cy="267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718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1B2A5-D60F-4393-890F-D29C70CAB5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341641"/>
            <a:ext cx="3730752" cy="1693776"/>
          </a:xfrm>
        </p:spPr>
        <p:txBody>
          <a:bodyPr>
            <a:normAutofit/>
          </a:bodyPr>
          <a:lstStyle/>
          <a:p>
            <a:r>
              <a:rPr lang="es-CO" sz="3600" b="1" dirty="0"/>
              <a:t>Diagramas SEMAT</a:t>
            </a:r>
          </a:p>
        </p:txBody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368551"/>
            <a:ext cx="12192002" cy="448944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28">
            <a:extLst>
              <a:ext uri="{FF2B5EF4-FFF2-40B4-BE49-F238E27FC236}">
                <a16:creationId xmlns:a16="http://schemas.microsoft.com/office/drawing/2014/main" id="{07A0C51E-5464-4470-855E-CA530A59B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59557" y="2633701"/>
            <a:ext cx="8072887" cy="355090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 descr="A picture containing honeycomb&#10;&#10;Description automatically generated">
            <a:extLst>
              <a:ext uri="{FF2B5EF4-FFF2-40B4-BE49-F238E27FC236}">
                <a16:creationId xmlns:a16="http://schemas.microsoft.com/office/drawing/2014/main" id="{AE649A1F-7DD4-45A6-8816-09F47C2E2A9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4"/>
          <a:stretch/>
        </p:blipFill>
        <p:spPr>
          <a:xfrm>
            <a:off x="2184401" y="2742910"/>
            <a:ext cx="7823199" cy="3343043"/>
          </a:xfrm>
          <a:prstGeom prst="rect">
            <a:avLst/>
          </a:prstGeom>
        </p:spPr>
      </p:pic>
      <p:pic>
        <p:nvPicPr>
          <p:cNvPr id="7" name="Graphic 6" descr="Disk">
            <a:extLst>
              <a:ext uri="{FF2B5EF4-FFF2-40B4-BE49-F238E27FC236}">
                <a16:creationId xmlns:a16="http://schemas.microsoft.com/office/drawing/2014/main" id="{7D58D0B3-7D81-475B-9245-9CBE461B4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98892" y="0"/>
            <a:ext cx="2213429" cy="2213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188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table&#10;&#10;Description automatically generated">
            <a:extLst>
              <a:ext uri="{FF2B5EF4-FFF2-40B4-BE49-F238E27FC236}">
                <a16:creationId xmlns:a16="http://schemas.microsoft.com/office/drawing/2014/main" id="{687F819B-4979-4B69-AC1E-5583DDEE1DA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43F56E-2CC6-4601-B26B-1C21BAE31E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/>
              <a:t>Stakeholder y </a:t>
            </a:r>
            <a:r>
              <a:rPr lang="en-US" sz="4800" b="1" dirty="0" err="1"/>
              <a:t>Oportunidad</a:t>
            </a:r>
            <a:endParaRPr lang="en-US" sz="4800" b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1995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</TotalTime>
  <Words>604</Words>
  <Application>Microsoft Office PowerPoint</Application>
  <PresentationFormat>Widescreen</PresentationFormat>
  <Paragraphs>69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SEMANA 2 y 3</vt:lpstr>
      <vt:lpstr>SEMAT</vt:lpstr>
      <vt:lpstr>Diagramas SEMAT</vt:lpstr>
      <vt:lpstr>Diagramas SEMAT</vt:lpstr>
      <vt:lpstr>Diagramas SEMAT</vt:lpstr>
      <vt:lpstr>Diagramas SEMAT</vt:lpstr>
      <vt:lpstr>Diagramas SEMAT</vt:lpstr>
      <vt:lpstr>Diagramas SEMAT</vt:lpstr>
      <vt:lpstr>Stakeholder y Oportunidad</vt:lpstr>
      <vt:lpstr>Posibles Stakeholder</vt:lpstr>
      <vt:lpstr>Administración de datos e historiales de facturación:</vt:lpstr>
      <vt:lpstr>Gestión de tramites legales:</vt:lpstr>
      <vt:lpstr>Manejo de costos e ingresos:</vt:lpstr>
      <vt:lpstr>Registro y seguimiento de personal:</vt:lpstr>
      <vt:lpstr>Administración de datos en tiempo real:</vt:lpstr>
      <vt:lpstr>Oportunidad</vt:lpstr>
      <vt:lpstr>Conjunto de Elementos Agrupados:</vt:lpstr>
      <vt:lpstr>Bocetos de interfaz de ingreso</vt:lpstr>
      <vt:lpstr>Sistema Idealizado o Esperado</vt:lpstr>
      <vt:lpstr>Estructura/componentes</vt:lpstr>
      <vt:lpstr>Comportamiento/funcionalidades</vt:lpstr>
      <vt:lpstr>Desempeño</vt:lpstr>
      <vt:lpstr>Aspectos Específicos de Análisis</vt:lpstr>
      <vt:lpstr>DIAGRAMAS DE CASOS DE USO Y REQUERIMIENTOS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Preguntas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SEMANA 2 y 3</dc:title>
  <dc:creator>Mateo Rincon</dc:creator>
  <cp:lastModifiedBy>Mateo Rincon</cp:lastModifiedBy>
  <cp:revision>5</cp:revision>
  <dcterms:created xsi:type="dcterms:W3CDTF">2020-09-09T22:38:22Z</dcterms:created>
  <dcterms:modified xsi:type="dcterms:W3CDTF">2020-09-11T23:43:47Z</dcterms:modified>
</cp:coreProperties>
</file>